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466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lmeen khan" userId="89b28e5d015d844e" providerId="LiveId" clId="{CCFAE463-1155-4A44-84AC-707302CD038C}"/>
    <pc:docChg chg="modSld">
      <pc:chgData name="aalmeen khan" userId="89b28e5d015d844e" providerId="LiveId" clId="{CCFAE463-1155-4A44-84AC-707302CD038C}" dt="2023-05-14T21:17:47.770" v="418" actId="255"/>
      <pc:docMkLst>
        <pc:docMk/>
      </pc:docMkLst>
      <pc:sldChg chg="modSp mod">
        <pc:chgData name="aalmeen khan" userId="89b28e5d015d844e" providerId="LiveId" clId="{CCFAE463-1155-4A44-84AC-707302CD038C}" dt="2023-05-14T21:12:34.857" v="13" actId="20577"/>
        <pc:sldMkLst>
          <pc:docMk/>
          <pc:sldMk cId="0" sldId="261"/>
        </pc:sldMkLst>
        <pc:spChg chg="mod">
          <ac:chgData name="aalmeen khan" userId="89b28e5d015d844e" providerId="LiveId" clId="{CCFAE463-1155-4A44-84AC-707302CD038C}" dt="2023-05-14T21:12:34.857" v="13" actId="20577"/>
          <ac:spMkLst>
            <pc:docMk/>
            <pc:sldMk cId="0" sldId="261"/>
            <ac:spMk id="22" creationId="{00000000-0000-0000-0000-000000000000}"/>
          </ac:spMkLst>
        </pc:spChg>
      </pc:sldChg>
      <pc:sldChg chg="modSp mod">
        <pc:chgData name="aalmeen khan" userId="89b28e5d015d844e" providerId="LiveId" clId="{CCFAE463-1155-4A44-84AC-707302CD038C}" dt="2023-05-14T21:17:47.770" v="418" actId="255"/>
        <pc:sldMkLst>
          <pc:docMk/>
          <pc:sldMk cId="0" sldId="263"/>
        </pc:sldMkLst>
        <pc:spChg chg="mod">
          <ac:chgData name="aalmeen khan" userId="89b28e5d015d844e" providerId="LiveId" clId="{CCFAE463-1155-4A44-84AC-707302CD038C}" dt="2023-05-14T21:17:47.770" v="418" actId="255"/>
          <ac:spMkLst>
            <pc:docMk/>
            <pc:sldMk cId="0" sldId="263"/>
            <ac:spMk id="31" creationId="{00000000-0000-0000-0000-000000000000}"/>
          </ac:spMkLst>
        </pc:spChg>
      </pc:sldChg>
      <pc:sldChg chg="modSp mod">
        <pc:chgData name="aalmeen khan" userId="89b28e5d015d844e" providerId="LiveId" clId="{CCFAE463-1155-4A44-84AC-707302CD038C}" dt="2023-05-14T21:11:28.438" v="5" actId="20577"/>
        <pc:sldMkLst>
          <pc:docMk/>
          <pc:sldMk cId="0" sldId="273"/>
        </pc:sldMkLst>
        <pc:spChg chg="mod">
          <ac:chgData name="aalmeen khan" userId="89b28e5d015d844e" providerId="LiveId" clId="{CCFAE463-1155-4A44-84AC-707302CD038C}" dt="2023-05-14T21:11:28.438" v="5" actId="20577"/>
          <ac:spMkLst>
            <pc:docMk/>
            <pc:sldMk cId="0" sldId="273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1255" y="0"/>
            <a:ext cx="13906499" cy="10286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85162" y="11"/>
            <a:ext cx="1208405" cy="2832100"/>
          </a:xfrm>
          <a:custGeom>
            <a:avLst/>
            <a:gdLst/>
            <a:ahLst/>
            <a:cxnLst/>
            <a:rect l="l" t="t" r="r" b="b"/>
            <a:pathLst>
              <a:path w="1208405" h="2832100">
                <a:moveTo>
                  <a:pt x="472706" y="2414409"/>
                </a:moveTo>
                <a:lnTo>
                  <a:pt x="468807" y="2331923"/>
                </a:lnTo>
                <a:lnTo>
                  <a:pt x="467855" y="2298839"/>
                </a:lnTo>
                <a:lnTo>
                  <a:pt x="468401" y="2265781"/>
                </a:lnTo>
                <a:lnTo>
                  <a:pt x="466128" y="2233041"/>
                </a:lnTo>
                <a:lnTo>
                  <a:pt x="461048" y="2200605"/>
                </a:lnTo>
                <a:lnTo>
                  <a:pt x="453161" y="2168499"/>
                </a:lnTo>
                <a:lnTo>
                  <a:pt x="435571" y="2121674"/>
                </a:lnTo>
                <a:lnTo>
                  <a:pt x="427253" y="2098205"/>
                </a:lnTo>
                <a:lnTo>
                  <a:pt x="408470" y="2053399"/>
                </a:lnTo>
                <a:lnTo>
                  <a:pt x="373443" y="2030603"/>
                </a:lnTo>
                <a:lnTo>
                  <a:pt x="367449" y="2029548"/>
                </a:lnTo>
                <a:lnTo>
                  <a:pt x="346202" y="2024392"/>
                </a:lnTo>
                <a:lnTo>
                  <a:pt x="302552" y="2015718"/>
                </a:lnTo>
                <a:lnTo>
                  <a:pt x="263194" y="2005711"/>
                </a:lnTo>
                <a:lnTo>
                  <a:pt x="244779" y="2002345"/>
                </a:lnTo>
                <a:lnTo>
                  <a:pt x="226187" y="2000300"/>
                </a:lnTo>
                <a:lnTo>
                  <a:pt x="207391" y="1999564"/>
                </a:lnTo>
                <a:lnTo>
                  <a:pt x="188595" y="2000148"/>
                </a:lnTo>
                <a:lnTo>
                  <a:pt x="133299" y="2009813"/>
                </a:lnTo>
                <a:lnTo>
                  <a:pt x="90271" y="2033778"/>
                </a:lnTo>
                <a:lnTo>
                  <a:pt x="59613" y="2083193"/>
                </a:lnTo>
                <a:lnTo>
                  <a:pt x="44805" y="2139416"/>
                </a:lnTo>
                <a:lnTo>
                  <a:pt x="42405" y="2179878"/>
                </a:lnTo>
                <a:lnTo>
                  <a:pt x="38481" y="2220277"/>
                </a:lnTo>
                <a:lnTo>
                  <a:pt x="33642" y="2260650"/>
                </a:lnTo>
                <a:lnTo>
                  <a:pt x="22631" y="2343658"/>
                </a:lnTo>
                <a:lnTo>
                  <a:pt x="10160" y="2428938"/>
                </a:lnTo>
                <a:lnTo>
                  <a:pt x="5308" y="2471674"/>
                </a:lnTo>
                <a:lnTo>
                  <a:pt x="2501" y="2509736"/>
                </a:lnTo>
                <a:lnTo>
                  <a:pt x="723" y="2547823"/>
                </a:lnTo>
                <a:lnTo>
                  <a:pt x="0" y="2585961"/>
                </a:lnTo>
                <a:lnTo>
                  <a:pt x="304" y="2624124"/>
                </a:lnTo>
                <a:lnTo>
                  <a:pt x="6743" y="2671800"/>
                </a:lnTo>
                <a:lnTo>
                  <a:pt x="23749" y="2716796"/>
                </a:lnTo>
                <a:lnTo>
                  <a:pt x="50444" y="2756827"/>
                </a:lnTo>
                <a:lnTo>
                  <a:pt x="97624" y="2799092"/>
                </a:lnTo>
                <a:lnTo>
                  <a:pt x="138125" y="2820352"/>
                </a:lnTo>
                <a:lnTo>
                  <a:pt x="182651" y="2830817"/>
                </a:lnTo>
                <a:lnTo>
                  <a:pt x="197904" y="2831757"/>
                </a:lnTo>
                <a:lnTo>
                  <a:pt x="213182" y="2831427"/>
                </a:lnTo>
                <a:lnTo>
                  <a:pt x="258102" y="2822752"/>
                </a:lnTo>
                <a:lnTo>
                  <a:pt x="299415" y="2803131"/>
                </a:lnTo>
                <a:lnTo>
                  <a:pt x="349046" y="2759405"/>
                </a:lnTo>
                <a:lnTo>
                  <a:pt x="381406" y="2720911"/>
                </a:lnTo>
                <a:lnTo>
                  <a:pt x="408978" y="2678874"/>
                </a:lnTo>
                <a:lnTo>
                  <a:pt x="431787" y="2633294"/>
                </a:lnTo>
                <a:lnTo>
                  <a:pt x="450621" y="2583751"/>
                </a:lnTo>
                <a:lnTo>
                  <a:pt x="461835" y="2531681"/>
                </a:lnTo>
                <a:lnTo>
                  <a:pt x="468261" y="2475700"/>
                </a:lnTo>
                <a:lnTo>
                  <a:pt x="472706" y="2414409"/>
                </a:lnTo>
                <a:close/>
              </a:path>
              <a:path w="1208405" h="2832100">
                <a:moveTo>
                  <a:pt x="1208239" y="0"/>
                </a:moveTo>
                <a:lnTo>
                  <a:pt x="387642" y="0"/>
                </a:lnTo>
                <a:lnTo>
                  <a:pt x="381152" y="73672"/>
                </a:lnTo>
                <a:lnTo>
                  <a:pt x="381927" y="76885"/>
                </a:lnTo>
                <a:lnTo>
                  <a:pt x="381838" y="140385"/>
                </a:lnTo>
                <a:lnTo>
                  <a:pt x="379882" y="200609"/>
                </a:lnTo>
                <a:lnTo>
                  <a:pt x="372084" y="303974"/>
                </a:lnTo>
                <a:lnTo>
                  <a:pt x="359321" y="458952"/>
                </a:lnTo>
                <a:lnTo>
                  <a:pt x="349338" y="562178"/>
                </a:lnTo>
                <a:lnTo>
                  <a:pt x="341896" y="654964"/>
                </a:lnTo>
                <a:lnTo>
                  <a:pt x="336550" y="701205"/>
                </a:lnTo>
                <a:lnTo>
                  <a:pt x="327228" y="747014"/>
                </a:lnTo>
                <a:lnTo>
                  <a:pt x="311734" y="792137"/>
                </a:lnTo>
                <a:lnTo>
                  <a:pt x="284124" y="843089"/>
                </a:lnTo>
                <a:lnTo>
                  <a:pt x="282079" y="850341"/>
                </a:lnTo>
                <a:lnTo>
                  <a:pt x="273469" y="936117"/>
                </a:lnTo>
                <a:lnTo>
                  <a:pt x="263575" y="999909"/>
                </a:lnTo>
                <a:lnTo>
                  <a:pt x="256387" y="1037704"/>
                </a:lnTo>
                <a:lnTo>
                  <a:pt x="249923" y="1075537"/>
                </a:lnTo>
                <a:lnTo>
                  <a:pt x="245643" y="1113472"/>
                </a:lnTo>
                <a:lnTo>
                  <a:pt x="237858" y="1206881"/>
                </a:lnTo>
                <a:lnTo>
                  <a:pt x="237134" y="1253782"/>
                </a:lnTo>
                <a:lnTo>
                  <a:pt x="242138" y="1300975"/>
                </a:lnTo>
                <a:lnTo>
                  <a:pt x="244386" y="1329474"/>
                </a:lnTo>
                <a:lnTo>
                  <a:pt x="245376" y="1357985"/>
                </a:lnTo>
                <a:lnTo>
                  <a:pt x="245097" y="1386509"/>
                </a:lnTo>
                <a:lnTo>
                  <a:pt x="243560" y="1415059"/>
                </a:lnTo>
                <a:lnTo>
                  <a:pt x="242938" y="1435760"/>
                </a:lnTo>
                <a:lnTo>
                  <a:pt x="243941" y="1477098"/>
                </a:lnTo>
                <a:lnTo>
                  <a:pt x="251879" y="1532572"/>
                </a:lnTo>
                <a:lnTo>
                  <a:pt x="266814" y="1602168"/>
                </a:lnTo>
                <a:lnTo>
                  <a:pt x="273024" y="1637017"/>
                </a:lnTo>
                <a:lnTo>
                  <a:pt x="297472" y="1708924"/>
                </a:lnTo>
                <a:lnTo>
                  <a:pt x="333184" y="1779130"/>
                </a:lnTo>
                <a:lnTo>
                  <a:pt x="378193" y="1835492"/>
                </a:lnTo>
                <a:lnTo>
                  <a:pt x="406488" y="1861629"/>
                </a:lnTo>
                <a:lnTo>
                  <a:pt x="433412" y="1888248"/>
                </a:lnTo>
                <a:lnTo>
                  <a:pt x="468325" y="1920430"/>
                </a:lnTo>
                <a:lnTo>
                  <a:pt x="506234" y="1947964"/>
                </a:lnTo>
                <a:lnTo>
                  <a:pt x="547116" y="1970836"/>
                </a:lnTo>
                <a:lnTo>
                  <a:pt x="590981" y="1989035"/>
                </a:lnTo>
                <a:lnTo>
                  <a:pt x="646798" y="2006612"/>
                </a:lnTo>
                <a:lnTo>
                  <a:pt x="704684" y="2015172"/>
                </a:lnTo>
                <a:lnTo>
                  <a:pt x="731901" y="2016086"/>
                </a:lnTo>
                <a:lnTo>
                  <a:pt x="759015" y="2015223"/>
                </a:lnTo>
                <a:lnTo>
                  <a:pt x="812901" y="2008225"/>
                </a:lnTo>
                <a:lnTo>
                  <a:pt x="865441" y="1994369"/>
                </a:lnTo>
                <a:lnTo>
                  <a:pt x="932688" y="1966302"/>
                </a:lnTo>
                <a:lnTo>
                  <a:pt x="976871" y="1933638"/>
                </a:lnTo>
                <a:lnTo>
                  <a:pt x="1014818" y="1884946"/>
                </a:lnTo>
                <a:lnTo>
                  <a:pt x="1033487" y="1831263"/>
                </a:lnTo>
                <a:lnTo>
                  <a:pt x="1034351" y="1822348"/>
                </a:lnTo>
                <a:lnTo>
                  <a:pt x="1036218" y="1813725"/>
                </a:lnTo>
                <a:lnTo>
                  <a:pt x="1039114" y="1805381"/>
                </a:lnTo>
                <a:lnTo>
                  <a:pt x="1043025" y="1797316"/>
                </a:lnTo>
                <a:lnTo>
                  <a:pt x="1056995" y="1751304"/>
                </a:lnTo>
                <a:lnTo>
                  <a:pt x="1059332" y="1704632"/>
                </a:lnTo>
                <a:lnTo>
                  <a:pt x="1057541" y="1657718"/>
                </a:lnTo>
                <a:lnTo>
                  <a:pt x="1059827" y="1594485"/>
                </a:lnTo>
                <a:lnTo>
                  <a:pt x="1057313" y="1561147"/>
                </a:lnTo>
                <a:lnTo>
                  <a:pt x="1056906" y="1544497"/>
                </a:lnTo>
                <a:lnTo>
                  <a:pt x="1058075" y="1525447"/>
                </a:lnTo>
                <a:lnTo>
                  <a:pt x="1063942" y="1468374"/>
                </a:lnTo>
                <a:lnTo>
                  <a:pt x="1085951" y="1202016"/>
                </a:lnTo>
                <a:lnTo>
                  <a:pt x="1092492" y="1132255"/>
                </a:lnTo>
                <a:lnTo>
                  <a:pt x="1103007" y="1036459"/>
                </a:lnTo>
                <a:lnTo>
                  <a:pt x="1110056" y="984402"/>
                </a:lnTo>
                <a:lnTo>
                  <a:pt x="1120178" y="928649"/>
                </a:lnTo>
                <a:lnTo>
                  <a:pt x="1132941" y="869213"/>
                </a:lnTo>
                <a:lnTo>
                  <a:pt x="1138034" y="839393"/>
                </a:lnTo>
                <a:lnTo>
                  <a:pt x="1143114" y="799884"/>
                </a:lnTo>
                <a:lnTo>
                  <a:pt x="1147381" y="760298"/>
                </a:lnTo>
                <a:lnTo>
                  <a:pt x="1154391" y="680986"/>
                </a:lnTo>
                <a:lnTo>
                  <a:pt x="1162761" y="570268"/>
                </a:lnTo>
                <a:lnTo>
                  <a:pt x="1170012" y="459486"/>
                </a:lnTo>
                <a:lnTo>
                  <a:pt x="1170368" y="441363"/>
                </a:lnTo>
                <a:lnTo>
                  <a:pt x="1169644" y="405028"/>
                </a:lnTo>
                <a:lnTo>
                  <a:pt x="1170736" y="386956"/>
                </a:lnTo>
                <a:lnTo>
                  <a:pt x="1176185" y="347497"/>
                </a:lnTo>
                <a:lnTo>
                  <a:pt x="1188364" y="268668"/>
                </a:lnTo>
                <a:lnTo>
                  <a:pt x="1192796" y="229158"/>
                </a:lnTo>
                <a:lnTo>
                  <a:pt x="1200391" y="127609"/>
                </a:lnTo>
                <a:lnTo>
                  <a:pt x="1208239" y="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97077" y="11"/>
            <a:ext cx="2192020" cy="3432175"/>
          </a:xfrm>
          <a:custGeom>
            <a:avLst/>
            <a:gdLst/>
            <a:ahLst/>
            <a:cxnLst/>
            <a:rect l="l" t="t" r="r" b="b"/>
            <a:pathLst>
              <a:path w="2192020" h="3432175">
                <a:moveTo>
                  <a:pt x="587844" y="312089"/>
                </a:moveTo>
                <a:lnTo>
                  <a:pt x="585978" y="257289"/>
                </a:lnTo>
                <a:lnTo>
                  <a:pt x="582955" y="202463"/>
                </a:lnTo>
                <a:lnTo>
                  <a:pt x="578091" y="159854"/>
                </a:lnTo>
                <a:lnTo>
                  <a:pt x="570407" y="117233"/>
                </a:lnTo>
                <a:lnTo>
                  <a:pt x="566077" y="74587"/>
                </a:lnTo>
                <a:lnTo>
                  <a:pt x="571246" y="31902"/>
                </a:lnTo>
                <a:lnTo>
                  <a:pt x="572033" y="25222"/>
                </a:lnTo>
                <a:lnTo>
                  <a:pt x="570852" y="18935"/>
                </a:lnTo>
                <a:lnTo>
                  <a:pt x="567690" y="13004"/>
                </a:lnTo>
                <a:lnTo>
                  <a:pt x="561581" y="0"/>
                </a:lnTo>
                <a:lnTo>
                  <a:pt x="78701" y="0"/>
                </a:lnTo>
                <a:lnTo>
                  <a:pt x="74460" y="5892"/>
                </a:lnTo>
                <a:lnTo>
                  <a:pt x="59524" y="27203"/>
                </a:lnTo>
                <a:lnTo>
                  <a:pt x="51092" y="49174"/>
                </a:lnTo>
                <a:lnTo>
                  <a:pt x="46355" y="71564"/>
                </a:lnTo>
                <a:lnTo>
                  <a:pt x="42494" y="94157"/>
                </a:lnTo>
                <a:lnTo>
                  <a:pt x="28143" y="166204"/>
                </a:lnTo>
                <a:lnTo>
                  <a:pt x="21628" y="202285"/>
                </a:lnTo>
                <a:lnTo>
                  <a:pt x="16421" y="238467"/>
                </a:lnTo>
                <a:lnTo>
                  <a:pt x="10871" y="266458"/>
                </a:lnTo>
                <a:lnTo>
                  <a:pt x="3898" y="294360"/>
                </a:lnTo>
                <a:lnTo>
                  <a:pt x="0" y="322503"/>
                </a:lnTo>
                <a:lnTo>
                  <a:pt x="3632" y="351180"/>
                </a:lnTo>
                <a:lnTo>
                  <a:pt x="6985" y="360349"/>
                </a:lnTo>
                <a:lnTo>
                  <a:pt x="8978" y="369709"/>
                </a:lnTo>
                <a:lnTo>
                  <a:pt x="9601" y="379260"/>
                </a:lnTo>
                <a:lnTo>
                  <a:pt x="8864" y="389001"/>
                </a:lnTo>
                <a:lnTo>
                  <a:pt x="7607" y="394843"/>
                </a:lnTo>
                <a:lnTo>
                  <a:pt x="7150" y="400761"/>
                </a:lnTo>
                <a:lnTo>
                  <a:pt x="22136" y="445096"/>
                </a:lnTo>
                <a:lnTo>
                  <a:pt x="30645" y="453402"/>
                </a:lnTo>
                <a:lnTo>
                  <a:pt x="85001" y="513981"/>
                </a:lnTo>
                <a:lnTo>
                  <a:pt x="112547" y="544144"/>
                </a:lnTo>
                <a:lnTo>
                  <a:pt x="140741" y="574065"/>
                </a:lnTo>
                <a:lnTo>
                  <a:pt x="173786" y="600189"/>
                </a:lnTo>
                <a:lnTo>
                  <a:pt x="214985" y="619290"/>
                </a:lnTo>
                <a:lnTo>
                  <a:pt x="264007" y="632587"/>
                </a:lnTo>
                <a:lnTo>
                  <a:pt x="320522" y="641273"/>
                </a:lnTo>
                <a:lnTo>
                  <a:pt x="336334" y="639991"/>
                </a:lnTo>
                <a:lnTo>
                  <a:pt x="382638" y="630047"/>
                </a:lnTo>
                <a:lnTo>
                  <a:pt x="423418" y="606793"/>
                </a:lnTo>
                <a:lnTo>
                  <a:pt x="460806" y="578434"/>
                </a:lnTo>
                <a:lnTo>
                  <a:pt x="495706" y="542886"/>
                </a:lnTo>
                <a:lnTo>
                  <a:pt x="520776" y="499833"/>
                </a:lnTo>
                <a:lnTo>
                  <a:pt x="530783" y="479679"/>
                </a:lnTo>
                <a:lnTo>
                  <a:pt x="543153" y="459943"/>
                </a:lnTo>
                <a:lnTo>
                  <a:pt x="555802" y="440245"/>
                </a:lnTo>
                <a:lnTo>
                  <a:pt x="566674" y="420179"/>
                </a:lnTo>
                <a:lnTo>
                  <a:pt x="583196" y="366496"/>
                </a:lnTo>
                <a:lnTo>
                  <a:pt x="587844" y="312089"/>
                </a:lnTo>
                <a:close/>
              </a:path>
              <a:path w="2192020" h="3432175">
                <a:moveTo>
                  <a:pt x="1110132" y="914895"/>
                </a:moveTo>
                <a:lnTo>
                  <a:pt x="1102334" y="825639"/>
                </a:lnTo>
                <a:lnTo>
                  <a:pt x="1097876" y="781037"/>
                </a:lnTo>
                <a:lnTo>
                  <a:pt x="1092200" y="736473"/>
                </a:lnTo>
                <a:lnTo>
                  <a:pt x="1071676" y="699604"/>
                </a:lnTo>
                <a:lnTo>
                  <a:pt x="1033043" y="676363"/>
                </a:lnTo>
                <a:lnTo>
                  <a:pt x="977074" y="650252"/>
                </a:lnTo>
                <a:lnTo>
                  <a:pt x="935926" y="634225"/>
                </a:lnTo>
                <a:lnTo>
                  <a:pt x="897470" y="625030"/>
                </a:lnTo>
                <a:lnTo>
                  <a:pt x="857999" y="622554"/>
                </a:lnTo>
                <a:lnTo>
                  <a:pt x="844778" y="623252"/>
                </a:lnTo>
                <a:lnTo>
                  <a:pt x="805789" y="629818"/>
                </a:lnTo>
                <a:lnTo>
                  <a:pt x="768451" y="643001"/>
                </a:lnTo>
                <a:lnTo>
                  <a:pt x="698766" y="695744"/>
                </a:lnTo>
                <a:lnTo>
                  <a:pt x="664959" y="739965"/>
                </a:lnTo>
                <a:lnTo>
                  <a:pt x="639457" y="786523"/>
                </a:lnTo>
                <a:lnTo>
                  <a:pt x="618121" y="834034"/>
                </a:lnTo>
                <a:lnTo>
                  <a:pt x="601421" y="876808"/>
                </a:lnTo>
                <a:lnTo>
                  <a:pt x="587209" y="920064"/>
                </a:lnTo>
                <a:lnTo>
                  <a:pt x="550037" y="1041882"/>
                </a:lnTo>
                <a:lnTo>
                  <a:pt x="496493" y="1203655"/>
                </a:lnTo>
                <a:lnTo>
                  <a:pt x="480580" y="1253794"/>
                </a:lnTo>
                <a:lnTo>
                  <a:pt x="465772" y="1304086"/>
                </a:lnTo>
                <a:lnTo>
                  <a:pt x="454063" y="1350772"/>
                </a:lnTo>
                <a:lnTo>
                  <a:pt x="443712" y="1397749"/>
                </a:lnTo>
                <a:lnTo>
                  <a:pt x="434721" y="1444993"/>
                </a:lnTo>
                <a:lnTo>
                  <a:pt x="427088" y="1492516"/>
                </a:lnTo>
                <a:lnTo>
                  <a:pt x="418909" y="1547571"/>
                </a:lnTo>
                <a:lnTo>
                  <a:pt x="411708" y="1602676"/>
                </a:lnTo>
                <a:lnTo>
                  <a:pt x="405130" y="1657807"/>
                </a:lnTo>
                <a:lnTo>
                  <a:pt x="395960" y="1739874"/>
                </a:lnTo>
                <a:lnTo>
                  <a:pt x="392557" y="1793811"/>
                </a:lnTo>
                <a:lnTo>
                  <a:pt x="392036" y="1820849"/>
                </a:lnTo>
                <a:lnTo>
                  <a:pt x="393255" y="1851075"/>
                </a:lnTo>
                <a:lnTo>
                  <a:pt x="397662" y="1911553"/>
                </a:lnTo>
                <a:lnTo>
                  <a:pt x="397522" y="1954999"/>
                </a:lnTo>
                <a:lnTo>
                  <a:pt x="405676" y="1993544"/>
                </a:lnTo>
                <a:lnTo>
                  <a:pt x="426110" y="2027224"/>
                </a:lnTo>
                <a:lnTo>
                  <a:pt x="435406" y="2036749"/>
                </a:lnTo>
                <a:lnTo>
                  <a:pt x="446849" y="2049221"/>
                </a:lnTo>
                <a:lnTo>
                  <a:pt x="476885" y="2084920"/>
                </a:lnTo>
                <a:lnTo>
                  <a:pt x="519747" y="2125700"/>
                </a:lnTo>
                <a:lnTo>
                  <a:pt x="567702" y="2160765"/>
                </a:lnTo>
                <a:lnTo>
                  <a:pt x="619569" y="2189251"/>
                </a:lnTo>
                <a:lnTo>
                  <a:pt x="659282" y="2205659"/>
                </a:lnTo>
                <a:lnTo>
                  <a:pt x="697649" y="2215578"/>
                </a:lnTo>
                <a:lnTo>
                  <a:pt x="737133" y="2219121"/>
                </a:lnTo>
                <a:lnTo>
                  <a:pt x="750392" y="2218855"/>
                </a:lnTo>
                <a:lnTo>
                  <a:pt x="789698" y="2213775"/>
                </a:lnTo>
                <a:lnTo>
                  <a:pt x="827697" y="2202332"/>
                </a:lnTo>
                <a:lnTo>
                  <a:pt x="866292" y="2182164"/>
                </a:lnTo>
                <a:lnTo>
                  <a:pt x="904875" y="2148459"/>
                </a:lnTo>
                <a:lnTo>
                  <a:pt x="934720" y="2106828"/>
                </a:lnTo>
                <a:lnTo>
                  <a:pt x="960818" y="2048637"/>
                </a:lnTo>
                <a:lnTo>
                  <a:pt x="978242" y="2005431"/>
                </a:lnTo>
                <a:lnTo>
                  <a:pt x="994714" y="1961870"/>
                </a:lnTo>
                <a:lnTo>
                  <a:pt x="1010234" y="1917954"/>
                </a:lnTo>
                <a:lnTo>
                  <a:pt x="1024801" y="1873669"/>
                </a:lnTo>
                <a:lnTo>
                  <a:pt x="1037158" y="1827720"/>
                </a:lnTo>
                <a:lnTo>
                  <a:pt x="1048397" y="1781543"/>
                </a:lnTo>
                <a:lnTo>
                  <a:pt x="1058545" y="1735112"/>
                </a:lnTo>
                <a:lnTo>
                  <a:pt x="1067587" y="1688439"/>
                </a:lnTo>
                <a:lnTo>
                  <a:pt x="1075537" y="1641538"/>
                </a:lnTo>
                <a:lnTo>
                  <a:pt x="1082001" y="1595767"/>
                </a:lnTo>
                <a:lnTo>
                  <a:pt x="1087221" y="1549869"/>
                </a:lnTo>
                <a:lnTo>
                  <a:pt x="1091222" y="1503857"/>
                </a:lnTo>
                <a:lnTo>
                  <a:pt x="1093990" y="1457718"/>
                </a:lnTo>
                <a:lnTo>
                  <a:pt x="1094092" y="1432344"/>
                </a:lnTo>
                <a:lnTo>
                  <a:pt x="1090625" y="1381366"/>
                </a:lnTo>
                <a:lnTo>
                  <a:pt x="1090409" y="1355877"/>
                </a:lnTo>
                <a:lnTo>
                  <a:pt x="1092822" y="1308354"/>
                </a:lnTo>
                <a:lnTo>
                  <a:pt x="1104201" y="1118260"/>
                </a:lnTo>
                <a:lnTo>
                  <a:pt x="1106258" y="1070749"/>
                </a:lnTo>
                <a:lnTo>
                  <a:pt x="1106538" y="1031887"/>
                </a:lnTo>
                <a:lnTo>
                  <a:pt x="1105242" y="992962"/>
                </a:lnTo>
                <a:lnTo>
                  <a:pt x="1101509" y="915047"/>
                </a:lnTo>
                <a:lnTo>
                  <a:pt x="1110132" y="914895"/>
                </a:lnTo>
                <a:close/>
              </a:path>
              <a:path w="2192020" h="3432175">
                <a:moveTo>
                  <a:pt x="2191728" y="3167062"/>
                </a:moveTo>
                <a:lnTo>
                  <a:pt x="2190064" y="3119945"/>
                </a:lnTo>
                <a:lnTo>
                  <a:pt x="2187257" y="3072815"/>
                </a:lnTo>
                <a:lnTo>
                  <a:pt x="2176602" y="2931388"/>
                </a:lnTo>
                <a:lnTo>
                  <a:pt x="2160562" y="2692450"/>
                </a:lnTo>
                <a:lnTo>
                  <a:pt x="2157031" y="2620670"/>
                </a:lnTo>
                <a:lnTo>
                  <a:pt x="2149246" y="2549245"/>
                </a:lnTo>
                <a:lnTo>
                  <a:pt x="2143302" y="2519781"/>
                </a:lnTo>
                <a:lnTo>
                  <a:pt x="2138299" y="2490000"/>
                </a:lnTo>
                <a:lnTo>
                  <a:pt x="2136813" y="2459418"/>
                </a:lnTo>
                <a:lnTo>
                  <a:pt x="2141410" y="2427541"/>
                </a:lnTo>
                <a:lnTo>
                  <a:pt x="2136381" y="2348204"/>
                </a:lnTo>
                <a:lnTo>
                  <a:pt x="2121903" y="2274443"/>
                </a:lnTo>
                <a:lnTo>
                  <a:pt x="2095969" y="2232749"/>
                </a:lnTo>
                <a:lnTo>
                  <a:pt x="2055202" y="2195804"/>
                </a:lnTo>
                <a:lnTo>
                  <a:pt x="1998764" y="2164042"/>
                </a:lnTo>
                <a:lnTo>
                  <a:pt x="1953691" y="2150300"/>
                </a:lnTo>
                <a:lnTo>
                  <a:pt x="1909914" y="2145855"/>
                </a:lnTo>
                <a:lnTo>
                  <a:pt x="1883803" y="2149462"/>
                </a:lnTo>
                <a:lnTo>
                  <a:pt x="1833435" y="2163153"/>
                </a:lnTo>
                <a:lnTo>
                  <a:pt x="1794421" y="2176856"/>
                </a:lnTo>
                <a:lnTo>
                  <a:pt x="1744078" y="2216912"/>
                </a:lnTo>
                <a:lnTo>
                  <a:pt x="1723567" y="2261362"/>
                </a:lnTo>
                <a:lnTo>
                  <a:pt x="1715262" y="2300541"/>
                </a:lnTo>
                <a:lnTo>
                  <a:pt x="1711248" y="2367000"/>
                </a:lnTo>
                <a:lnTo>
                  <a:pt x="1704886" y="2413050"/>
                </a:lnTo>
                <a:lnTo>
                  <a:pt x="1697761" y="2459024"/>
                </a:lnTo>
                <a:lnTo>
                  <a:pt x="1692910" y="2505125"/>
                </a:lnTo>
                <a:lnTo>
                  <a:pt x="1693329" y="2551531"/>
                </a:lnTo>
                <a:lnTo>
                  <a:pt x="1692160" y="2564231"/>
                </a:lnTo>
                <a:lnTo>
                  <a:pt x="1686369" y="2610739"/>
                </a:lnTo>
                <a:lnTo>
                  <a:pt x="1681848" y="2678785"/>
                </a:lnTo>
                <a:lnTo>
                  <a:pt x="1680895" y="2712897"/>
                </a:lnTo>
                <a:lnTo>
                  <a:pt x="1683524" y="2752547"/>
                </a:lnTo>
                <a:lnTo>
                  <a:pt x="1684794" y="2792196"/>
                </a:lnTo>
                <a:lnTo>
                  <a:pt x="1684743" y="2831884"/>
                </a:lnTo>
                <a:lnTo>
                  <a:pt x="1683346" y="2871584"/>
                </a:lnTo>
                <a:lnTo>
                  <a:pt x="1677771" y="2922270"/>
                </a:lnTo>
                <a:lnTo>
                  <a:pt x="1673885" y="2973019"/>
                </a:lnTo>
                <a:lnTo>
                  <a:pt x="1671675" y="3023844"/>
                </a:lnTo>
                <a:lnTo>
                  <a:pt x="1671142" y="3074746"/>
                </a:lnTo>
                <a:lnTo>
                  <a:pt x="1672297" y="3125711"/>
                </a:lnTo>
                <a:lnTo>
                  <a:pt x="1677009" y="3180219"/>
                </a:lnTo>
                <a:lnTo>
                  <a:pt x="1688147" y="3233775"/>
                </a:lnTo>
                <a:lnTo>
                  <a:pt x="1704594" y="3279978"/>
                </a:lnTo>
                <a:lnTo>
                  <a:pt x="1728990" y="3322548"/>
                </a:lnTo>
                <a:lnTo>
                  <a:pt x="1760448" y="3360191"/>
                </a:lnTo>
                <a:lnTo>
                  <a:pt x="1798091" y="3391662"/>
                </a:lnTo>
                <a:lnTo>
                  <a:pt x="1836877" y="3412502"/>
                </a:lnTo>
                <a:lnTo>
                  <a:pt x="1878876" y="3425964"/>
                </a:lnTo>
                <a:lnTo>
                  <a:pt x="1922614" y="3431540"/>
                </a:lnTo>
                <a:lnTo>
                  <a:pt x="1937296" y="3431603"/>
                </a:lnTo>
                <a:lnTo>
                  <a:pt x="1951951" y="3430778"/>
                </a:lnTo>
                <a:lnTo>
                  <a:pt x="1995347" y="3422967"/>
                </a:lnTo>
                <a:lnTo>
                  <a:pt x="2043264" y="3403104"/>
                </a:lnTo>
                <a:lnTo>
                  <a:pt x="2080628" y="3378212"/>
                </a:lnTo>
                <a:lnTo>
                  <a:pt x="2131644" y="3327501"/>
                </a:lnTo>
                <a:lnTo>
                  <a:pt x="2158187" y="3289706"/>
                </a:lnTo>
                <a:lnTo>
                  <a:pt x="2177224" y="3250298"/>
                </a:lnTo>
                <a:lnTo>
                  <a:pt x="2188502" y="3209391"/>
                </a:lnTo>
                <a:lnTo>
                  <a:pt x="2191728" y="3167062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66585" y="11"/>
            <a:ext cx="1376045" cy="1678305"/>
          </a:xfrm>
          <a:custGeom>
            <a:avLst/>
            <a:gdLst/>
            <a:ahLst/>
            <a:cxnLst/>
            <a:rect l="l" t="t" r="r" b="b"/>
            <a:pathLst>
              <a:path w="1376045" h="1678305">
                <a:moveTo>
                  <a:pt x="424027" y="1048156"/>
                </a:moveTo>
                <a:lnTo>
                  <a:pt x="408686" y="1003846"/>
                </a:lnTo>
                <a:lnTo>
                  <a:pt x="348183" y="973620"/>
                </a:lnTo>
                <a:lnTo>
                  <a:pt x="293789" y="961656"/>
                </a:lnTo>
                <a:lnTo>
                  <a:pt x="243916" y="960831"/>
                </a:lnTo>
                <a:lnTo>
                  <a:pt x="199656" y="970546"/>
                </a:lnTo>
                <a:lnTo>
                  <a:pt x="162140" y="990206"/>
                </a:lnTo>
                <a:lnTo>
                  <a:pt x="132448" y="1019238"/>
                </a:lnTo>
                <a:lnTo>
                  <a:pt x="101498" y="1083983"/>
                </a:lnTo>
                <a:lnTo>
                  <a:pt x="76441" y="1194752"/>
                </a:lnTo>
                <a:lnTo>
                  <a:pt x="50355" y="1326413"/>
                </a:lnTo>
                <a:lnTo>
                  <a:pt x="47053" y="1339430"/>
                </a:lnTo>
                <a:lnTo>
                  <a:pt x="34277" y="1378127"/>
                </a:lnTo>
                <a:lnTo>
                  <a:pt x="39509" y="1378940"/>
                </a:lnTo>
                <a:lnTo>
                  <a:pt x="36207" y="1404239"/>
                </a:lnTo>
                <a:lnTo>
                  <a:pt x="11785" y="1514779"/>
                </a:lnTo>
                <a:lnTo>
                  <a:pt x="850" y="1559039"/>
                </a:lnTo>
                <a:lnTo>
                  <a:pt x="0" y="1566672"/>
                </a:lnTo>
                <a:lnTo>
                  <a:pt x="7124" y="1604365"/>
                </a:lnTo>
                <a:lnTo>
                  <a:pt x="41427" y="1640852"/>
                </a:lnTo>
                <a:lnTo>
                  <a:pt x="84594" y="1663280"/>
                </a:lnTo>
                <a:lnTo>
                  <a:pt x="131622" y="1675726"/>
                </a:lnTo>
                <a:lnTo>
                  <a:pt x="168046" y="1678127"/>
                </a:lnTo>
                <a:lnTo>
                  <a:pt x="180238" y="1677593"/>
                </a:lnTo>
                <a:lnTo>
                  <a:pt x="225069" y="1669567"/>
                </a:lnTo>
                <a:lnTo>
                  <a:pt x="262305" y="1644916"/>
                </a:lnTo>
                <a:lnTo>
                  <a:pt x="295681" y="1592110"/>
                </a:lnTo>
                <a:lnTo>
                  <a:pt x="317284" y="1553718"/>
                </a:lnTo>
                <a:lnTo>
                  <a:pt x="335216" y="1514525"/>
                </a:lnTo>
                <a:lnTo>
                  <a:pt x="347116" y="1474025"/>
                </a:lnTo>
                <a:lnTo>
                  <a:pt x="357073" y="1424813"/>
                </a:lnTo>
                <a:lnTo>
                  <a:pt x="388861" y="1277150"/>
                </a:lnTo>
                <a:lnTo>
                  <a:pt x="414553" y="1164704"/>
                </a:lnTo>
                <a:lnTo>
                  <a:pt x="421868" y="1127112"/>
                </a:lnTo>
                <a:lnTo>
                  <a:pt x="423760" y="1107516"/>
                </a:lnTo>
                <a:lnTo>
                  <a:pt x="423240" y="1067904"/>
                </a:lnTo>
                <a:lnTo>
                  <a:pt x="424027" y="1048156"/>
                </a:lnTo>
                <a:close/>
              </a:path>
              <a:path w="1376045" h="1678305">
                <a:moveTo>
                  <a:pt x="1375664" y="151485"/>
                </a:moveTo>
                <a:lnTo>
                  <a:pt x="1375105" y="110159"/>
                </a:lnTo>
                <a:lnTo>
                  <a:pt x="1372844" y="49047"/>
                </a:lnTo>
                <a:lnTo>
                  <a:pt x="1370088" y="0"/>
                </a:lnTo>
                <a:lnTo>
                  <a:pt x="994524" y="0"/>
                </a:lnTo>
                <a:lnTo>
                  <a:pt x="992746" y="4394"/>
                </a:lnTo>
                <a:lnTo>
                  <a:pt x="988377" y="19812"/>
                </a:lnTo>
                <a:lnTo>
                  <a:pt x="977480" y="67551"/>
                </a:lnTo>
                <a:lnTo>
                  <a:pt x="964222" y="114973"/>
                </a:lnTo>
                <a:lnTo>
                  <a:pt x="936002" y="209626"/>
                </a:lnTo>
                <a:lnTo>
                  <a:pt x="923683" y="257175"/>
                </a:lnTo>
                <a:lnTo>
                  <a:pt x="914311" y="305130"/>
                </a:lnTo>
                <a:lnTo>
                  <a:pt x="911745" y="326936"/>
                </a:lnTo>
                <a:lnTo>
                  <a:pt x="912393" y="348399"/>
                </a:lnTo>
                <a:lnTo>
                  <a:pt x="923366" y="390309"/>
                </a:lnTo>
                <a:lnTo>
                  <a:pt x="944664" y="423037"/>
                </a:lnTo>
                <a:lnTo>
                  <a:pt x="975677" y="447078"/>
                </a:lnTo>
                <a:lnTo>
                  <a:pt x="1029449" y="466915"/>
                </a:lnTo>
                <a:lnTo>
                  <a:pt x="1087843" y="487832"/>
                </a:lnTo>
                <a:lnTo>
                  <a:pt x="1117638" y="497484"/>
                </a:lnTo>
                <a:lnTo>
                  <a:pt x="1139596" y="503885"/>
                </a:lnTo>
                <a:lnTo>
                  <a:pt x="1161732" y="506818"/>
                </a:lnTo>
                <a:lnTo>
                  <a:pt x="1184059" y="506272"/>
                </a:lnTo>
                <a:lnTo>
                  <a:pt x="1235265" y="492721"/>
                </a:lnTo>
                <a:lnTo>
                  <a:pt x="1274864" y="470623"/>
                </a:lnTo>
                <a:lnTo>
                  <a:pt x="1308468" y="440321"/>
                </a:lnTo>
                <a:lnTo>
                  <a:pt x="1338186" y="390652"/>
                </a:lnTo>
                <a:lnTo>
                  <a:pt x="1356702" y="339369"/>
                </a:lnTo>
                <a:lnTo>
                  <a:pt x="1367345" y="287020"/>
                </a:lnTo>
                <a:lnTo>
                  <a:pt x="1373441" y="234137"/>
                </a:lnTo>
                <a:lnTo>
                  <a:pt x="1375105" y="192811"/>
                </a:lnTo>
                <a:lnTo>
                  <a:pt x="1375664" y="151485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866448" y="6978191"/>
            <a:ext cx="1208405" cy="2318385"/>
          </a:xfrm>
          <a:custGeom>
            <a:avLst/>
            <a:gdLst/>
            <a:ahLst/>
            <a:cxnLst/>
            <a:rect l="l" t="t" r="r" b="b"/>
            <a:pathLst>
              <a:path w="1208405" h="2318385">
                <a:moveTo>
                  <a:pt x="650803" y="2318154"/>
                </a:moveTo>
                <a:lnTo>
                  <a:pt x="602123" y="2316187"/>
                </a:lnTo>
                <a:lnTo>
                  <a:pt x="553466" y="2311302"/>
                </a:lnTo>
                <a:lnTo>
                  <a:pt x="504909" y="2303297"/>
                </a:lnTo>
                <a:lnTo>
                  <a:pt x="456531" y="2291973"/>
                </a:lnTo>
                <a:lnTo>
                  <a:pt x="408409" y="2277129"/>
                </a:lnTo>
                <a:lnTo>
                  <a:pt x="353610" y="2256830"/>
                </a:lnTo>
                <a:lnTo>
                  <a:pt x="301271" y="2234140"/>
                </a:lnTo>
                <a:lnTo>
                  <a:pt x="253079" y="2208554"/>
                </a:lnTo>
                <a:lnTo>
                  <a:pt x="210722" y="2179570"/>
                </a:lnTo>
                <a:lnTo>
                  <a:pt x="175887" y="2146684"/>
                </a:lnTo>
                <a:lnTo>
                  <a:pt x="150261" y="2109395"/>
                </a:lnTo>
                <a:lnTo>
                  <a:pt x="135532" y="2067199"/>
                </a:lnTo>
                <a:lnTo>
                  <a:pt x="132006" y="2054045"/>
                </a:lnTo>
                <a:lnTo>
                  <a:pt x="126795" y="2041756"/>
                </a:lnTo>
                <a:lnTo>
                  <a:pt x="119898" y="2030330"/>
                </a:lnTo>
                <a:lnTo>
                  <a:pt x="111314" y="2019769"/>
                </a:lnTo>
                <a:lnTo>
                  <a:pt x="78209" y="1974523"/>
                </a:lnTo>
                <a:lnTo>
                  <a:pt x="59025" y="1927986"/>
                </a:lnTo>
                <a:lnTo>
                  <a:pt x="48810" y="1880661"/>
                </a:lnTo>
                <a:lnTo>
                  <a:pt x="30792" y="1736356"/>
                </a:lnTo>
                <a:lnTo>
                  <a:pt x="19851" y="1639694"/>
                </a:lnTo>
                <a:lnTo>
                  <a:pt x="15075" y="1591384"/>
                </a:lnTo>
                <a:lnTo>
                  <a:pt x="10957" y="1543092"/>
                </a:lnTo>
                <a:lnTo>
                  <a:pt x="7645" y="1494821"/>
                </a:lnTo>
                <a:lnTo>
                  <a:pt x="4920" y="1444125"/>
                </a:lnTo>
                <a:lnTo>
                  <a:pt x="2773" y="1393451"/>
                </a:lnTo>
                <a:lnTo>
                  <a:pt x="1224" y="1342804"/>
                </a:lnTo>
                <a:lnTo>
                  <a:pt x="293" y="1292186"/>
                </a:lnTo>
                <a:lnTo>
                  <a:pt x="0" y="1241598"/>
                </a:lnTo>
                <a:lnTo>
                  <a:pt x="364" y="1191044"/>
                </a:lnTo>
                <a:lnTo>
                  <a:pt x="1408" y="1140527"/>
                </a:lnTo>
                <a:lnTo>
                  <a:pt x="3065" y="1090525"/>
                </a:lnTo>
                <a:lnTo>
                  <a:pt x="7743" y="990591"/>
                </a:lnTo>
                <a:lnTo>
                  <a:pt x="19029" y="790820"/>
                </a:lnTo>
                <a:lnTo>
                  <a:pt x="23620" y="690877"/>
                </a:lnTo>
                <a:lnTo>
                  <a:pt x="26769" y="589335"/>
                </a:lnTo>
                <a:lnTo>
                  <a:pt x="29510" y="537948"/>
                </a:lnTo>
                <a:lnTo>
                  <a:pt x="33434" y="486707"/>
                </a:lnTo>
                <a:lnTo>
                  <a:pt x="38540" y="435613"/>
                </a:lnTo>
                <a:lnTo>
                  <a:pt x="44828" y="384666"/>
                </a:lnTo>
                <a:lnTo>
                  <a:pt x="52300" y="333865"/>
                </a:lnTo>
                <a:lnTo>
                  <a:pt x="60953" y="283211"/>
                </a:lnTo>
                <a:lnTo>
                  <a:pt x="70790" y="232703"/>
                </a:lnTo>
                <a:lnTo>
                  <a:pt x="81809" y="182341"/>
                </a:lnTo>
                <a:lnTo>
                  <a:pt x="94368" y="145832"/>
                </a:lnTo>
                <a:lnTo>
                  <a:pt x="138688" y="84755"/>
                </a:lnTo>
                <a:lnTo>
                  <a:pt x="169589" y="60270"/>
                </a:lnTo>
                <a:lnTo>
                  <a:pt x="205744" y="39874"/>
                </a:lnTo>
                <a:lnTo>
                  <a:pt x="246723" y="23608"/>
                </a:lnTo>
                <a:lnTo>
                  <a:pt x="292094" y="11513"/>
                </a:lnTo>
                <a:lnTo>
                  <a:pt x="341429" y="3630"/>
                </a:lnTo>
                <a:lnTo>
                  <a:pt x="394297" y="0"/>
                </a:lnTo>
                <a:lnTo>
                  <a:pt x="450268" y="662"/>
                </a:lnTo>
                <a:lnTo>
                  <a:pt x="508911" y="5658"/>
                </a:lnTo>
                <a:lnTo>
                  <a:pt x="571903" y="18606"/>
                </a:lnTo>
                <a:lnTo>
                  <a:pt x="632694" y="39611"/>
                </a:lnTo>
                <a:lnTo>
                  <a:pt x="690292" y="68258"/>
                </a:lnTo>
                <a:lnTo>
                  <a:pt x="765968" y="120461"/>
                </a:lnTo>
                <a:lnTo>
                  <a:pt x="806444" y="157555"/>
                </a:lnTo>
                <a:lnTo>
                  <a:pt x="841344" y="200333"/>
                </a:lnTo>
                <a:lnTo>
                  <a:pt x="869575" y="247456"/>
                </a:lnTo>
                <a:lnTo>
                  <a:pt x="969412" y="510405"/>
                </a:lnTo>
                <a:lnTo>
                  <a:pt x="1003713" y="605630"/>
                </a:lnTo>
                <a:lnTo>
                  <a:pt x="1036763" y="700955"/>
                </a:lnTo>
                <a:lnTo>
                  <a:pt x="1068114" y="796412"/>
                </a:lnTo>
                <a:lnTo>
                  <a:pt x="1082000" y="845174"/>
                </a:lnTo>
                <a:lnTo>
                  <a:pt x="1093313" y="894138"/>
                </a:lnTo>
                <a:lnTo>
                  <a:pt x="1102873" y="943241"/>
                </a:lnTo>
                <a:lnTo>
                  <a:pt x="1120017" y="1041602"/>
                </a:lnTo>
                <a:lnTo>
                  <a:pt x="1129244" y="1090730"/>
                </a:lnTo>
                <a:lnTo>
                  <a:pt x="1123835" y="1090901"/>
                </a:lnTo>
                <a:lnTo>
                  <a:pt x="1157623" y="1302243"/>
                </a:lnTo>
                <a:lnTo>
                  <a:pt x="1173468" y="1407920"/>
                </a:lnTo>
                <a:lnTo>
                  <a:pt x="1187046" y="1511903"/>
                </a:lnTo>
                <a:lnTo>
                  <a:pt x="1193059" y="1563019"/>
                </a:lnTo>
                <a:lnTo>
                  <a:pt x="1198404" y="1614109"/>
                </a:lnTo>
                <a:lnTo>
                  <a:pt x="1202842" y="1665168"/>
                </a:lnTo>
                <a:lnTo>
                  <a:pt x="1206134" y="1716190"/>
                </a:lnTo>
                <a:lnTo>
                  <a:pt x="1208041" y="1767168"/>
                </a:lnTo>
                <a:lnTo>
                  <a:pt x="1208325" y="1818098"/>
                </a:lnTo>
                <a:lnTo>
                  <a:pt x="1206746" y="1868973"/>
                </a:lnTo>
                <a:lnTo>
                  <a:pt x="1203066" y="1919788"/>
                </a:lnTo>
                <a:lnTo>
                  <a:pt x="1197046" y="1970535"/>
                </a:lnTo>
                <a:lnTo>
                  <a:pt x="1188448" y="2021210"/>
                </a:lnTo>
                <a:lnTo>
                  <a:pt x="1175613" y="2065894"/>
                </a:lnTo>
                <a:lnTo>
                  <a:pt x="1155498" y="2107633"/>
                </a:lnTo>
                <a:lnTo>
                  <a:pt x="1128424" y="2146689"/>
                </a:lnTo>
                <a:lnTo>
                  <a:pt x="1094713" y="2183326"/>
                </a:lnTo>
                <a:lnTo>
                  <a:pt x="1054687" y="2217808"/>
                </a:lnTo>
                <a:lnTo>
                  <a:pt x="1008666" y="2250400"/>
                </a:lnTo>
                <a:lnTo>
                  <a:pt x="957307" y="2274551"/>
                </a:lnTo>
                <a:lnTo>
                  <a:pt x="891842" y="2291207"/>
                </a:lnTo>
                <a:lnTo>
                  <a:pt x="844208" y="2300833"/>
                </a:lnTo>
                <a:lnTo>
                  <a:pt x="796209" y="2308541"/>
                </a:lnTo>
                <a:lnTo>
                  <a:pt x="747924" y="2314131"/>
                </a:lnTo>
                <a:lnTo>
                  <a:pt x="699430" y="2317402"/>
                </a:lnTo>
                <a:lnTo>
                  <a:pt x="650803" y="2318154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416192" y="7962547"/>
            <a:ext cx="859155" cy="1521460"/>
          </a:xfrm>
          <a:custGeom>
            <a:avLst/>
            <a:gdLst/>
            <a:ahLst/>
            <a:cxnLst/>
            <a:rect l="l" t="t" r="r" b="b"/>
            <a:pathLst>
              <a:path w="859155" h="1521459">
                <a:moveTo>
                  <a:pt x="523432" y="1520971"/>
                </a:moveTo>
                <a:lnTo>
                  <a:pt x="467692" y="1513665"/>
                </a:lnTo>
                <a:lnTo>
                  <a:pt x="409511" y="1499757"/>
                </a:lnTo>
                <a:lnTo>
                  <a:pt x="359561" y="1482176"/>
                </a:lnTo>
                <a:lnTo>
                  <a:pt x="317248" y="1460779"/>
                </a:lnTo>
                <a:lnTo>
                  <a:pt x="281980" y="1435423"/>
                </a:lnTo>
                <a:lnTo>
                  <a:pt x="253163" y="1405963"/>
                </a:lnTo>
                <a:lnTo>
                  <a:pt x="230205" y="1372257"/>
                </a:lnTo>
                <a:lnTo>
                  <a:pt x="212513" y="1334160"/>
                </a:lnTo>
                <a:lnTo>
                  <a:pt x="199492" y="1291529"/>
                </a:lnTo>
                <a:lnTo>
                  <a:pt x="188900" y="1237290"/>
                </a:lnTo>
                <a:lnTo>
                  <a:pt x="174605" y="1128454"/>
                </a:lnTo>
                <a:lnTo>
                  <a:pt x="165383" y="1074105"/>
                </a:lnTo>
                <a:lnTo>
                  <a:pt x="154913" y="1027400"/>
                </a:lnTo>
                <a:lnTo>
                  <a:pt x="143173" y="980743"/>
                </a:lnTo>
                <a:lnTo>
                  <a:pt x="105934" y="840838"/>
                </a:lnTo>
                <a:lnTo>
                  <a:pt x="93037" y="786549"/>
                </a:lnTo>
                <a:lnTo>
                  <a:pt x="81327" y="732187"/>
                </a:lnTo>
                <a:lnTo>
                  <a:pt x="30814" y="482722"/>
                </a:lnTo>
                <a:lnTo>
                  <a:pt x="14107" y="396593"/>
                </a:lnTo>
                <a:lnTo>
                  <a:pt x="3521" y="323630"/>
                </a:lnTo>
                <a:lnTo>
                  <a:pt x="0" y="286890"/>
                </a:lnTo>
                <a:lnTo>
                  <a:pt x="1164" y="267540"/>
                </a:lnTo>
                <a:lnTo>
                  <a:pt x="10045" y="230411"/>
                </a:lnTo>
                <a:lnTo>
                  <a:pt x="30145" y="187225"/>
                </a:lnTo>
                <a:lnTo>
                  <a:pt x="58084" y="136956"/>
                </a:lnTo>
                <a:lnTo>
                  <a:pt x="70948" y="111574"/>
                </a:lnTo>
                <a:lnTo>
                  <a:pt x="119840" y="53425"/>
                </a:lnTo>
                <a:lnTo>
                  <a:pt x="157315" y="31499"/>
                </a:lnTo>
                <a:lnTo>
                  <a:pt x="203488" y="13932"/>
                </a:lnTo>
                <a:lnTo>
                  <a:pt x="250455" y="3095"/>
                </a:lnTo>
                <a:lnTo>
                  <a:pt x="298600" y="0"/>
                </a:lnTo>
                <a:lnTo>
                  <a:pt x="314650" y="712"/>
                </a:lnTo>
                <a:lnTo>
                  <a:pt x="362336" y="8045"/>
                </a:lnTo>
                <a:lnTo>
                  <a:pt x="408210" y="23007"/>
                </a:lnTo>
                <a:lnTo>
                  <a:pt x="451027" y="45178"/>
                </a:lnTo>
                <a:lnTo>
                  <a:pt x="484582" y="68212"/>
                </a:lnTo>
                <a:lnTo>
                  <a:pt x="514365" y="94942"/>
                </a:lnTo>
                <a:lnTo>
                  <a:pt x="540375" y="125369"/>
                </a:lnTo>
                <a:lnTo>
                  <a:pt x="562614" y="159492"/>
                </a:lnTo>
                <a:lnTo>
                  <a:pt x="584753" y="204184"/>
                </a:lnTo>
                <a:lnTo>
                  <a:pt x="604736" y="249654"/>
                </a:lnTo>
                <a:lnTo>
                  <a:pt x="622560" y="295902"/>
                </a:lnTo>
                <a:lnTo>
                  <a:pt x="638228" y="342927"/>
                </a:lnTo>
                <a:lnTo>
                  <a:pt x="651738" y="390729"/>
                </a:lnTo>
                <a:lnTo>
                  <a:pt x="663091" y="439310"/>
                </a:lnTo>
                <a:lnTo>
                  <a:pt x="671415" y="478668"/>
                </a:lnTo>
                <a:lnTo>
                  <a:pt x="681913" y="517972"/>
                </a:lnTo>
                <a:lnTo>
                  <a:pt x="704169" y="596562"/>
                </a:lnTo>
                <a:lnTo>
                  <a:pt x="842070" y="1128711"/>
                </a:lnTo>
                <a:lnTo>
                  <a:pt x="854033" y="1188761"/>
                </a:lnTo>
                <a:lnTo>
                  <a:pt x="858906" y="1231585"/>
                </a:lnTo>
                <a:lnTo>
                  <a:pt x="853420" y="1273288"/>
                </a:lnTo>
                <a:lnTo>
                  <a:pt x="840859" y="1314104"/>
                </a:lnTo>
                <a:lnTo>
                  <a:pt x="824503" y="1354264"/>
                </a:lnTo>
                <a:lnTo>
                  <a:pt x="800241" y="1390194"/>
                </a:lnTo>
                <a:lnTo>
                  <a:pt x="766785" y="1417731"/>
                </a:lnTo>
                <a:lnTo>
                  <a:pt x="730633" y="1439698"/>
                </a:lnTo>
                <a:lnTo>
                  <a:pt x="692627" y="1460551"/>
                </a:lnTo>
                <a:lnTo>
                  <a:pt x="614705" y="1501045"/>
                </a:lnTo>
                <a:lnTo>
                  <a:pt x="561018" y="1517744"/>
                </a:lnTo>
                <a:lnTo>
                  <a:pt x="542293" y="1520158"/>
                </a:lnTo>
                <a:lnTo>
                  <a:pt x="523432" y="1520971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011947" y="9449678"/>
            <a:ext cx="618490" cy="837565"/>
          </a:xfrm>
          <a:custGeom>
            <a:avLst/>
            <a:gdLst/>
            <a:ahLst/>
            <a:cxnLst/>
            <a:rect l="l" t="t" r="r" b="b"/>
            <a:pathLst>
              <a:path w="618490" h="837565">
                <a:moveTo>
                  <a:pt x="618094" y="837321"/>
                </a:moveTo>
                <a:lnTo>
                  <a:pt x="0" y="837321"/>
                </a:lnTo>
                <a:lnTo>
                  <a:pt x="1145" y="807428"/>
                </a:lnTo>
                <a:lnTo>
                  <a:pt x="2493" y="758464"/>
                </a:lnTo>
                <a:lnTo>
                  <a:pt x="3988" y="709521"/>
                </a:lnTo>
                <a:lnTo>
                  <a:pt x="6302" y="660642"/>
                </a:lnTo>
                <a:lnTo>
                  <a:pt x="10107" y="611873"/>
                </a:lnTo>
                <a:lnTo>
                  <a:pt x="15558" y="559279"/>
                </a:lnTo>
                <a:lnTo>
                  <a:pt x="22607" y="507029"/>
                </a:lnTo>
                <a:lnTo>
                  <a:pt x="31255" y="455125"/>
                </a:lnTo>
                <a:lnTo>
                  <a:pt x="41502" y="403565"/>
                </a:lnTo>
                <a:lnTo>
                  <a:pt x="53347" y="352350"/>
                </a:lnTo>
                <a:lnTo>
                  <a:pt x="66791" y="301481"/>
                </a:lnTo>
                <a:lnTo>
                  <a:pt x="81834" y="250956"/>
                </a:lnTo>
                <a:lnTo>
                  <a:pt x="98476" y="200776"/>
                </a:lnTo>
                <a:lnTo>
                  <a:pt x="105035" y="178108"/>
                </a:lnTo>
                <a:lnTo>
                  <a:pt x="120299" y="133510"/>
                </a:lnTo>
                <a:lnTo>
                  <a:pt x="146577" y="80082"/>
                </a:lnTo>
                <a:lnTo>
                  <a:pt x="199358" y="26878"/>
                </a:lnTo>
                <a:lnTo>
                  <a:pt x="241224" y="9153"/>
                </a:lnTo>
                <a:lnTo>
                  <a:pt x="297846" y="0"/>
                </a:lnTo>
                <a:lnTo>
                  <a:pt x="352138" y="1639"/>
                </a:lnTo>
                <a:lnTo>
                  <a:pt x="400267" y="13462"/>
                </a:lnTo>
                <a:lnTo>
                  <a:pt x="438519" y="34842"/>
                </a:lnTo>
                <a:lnTo>
                  <a:pt x="463181" y="65151"/>
                </a:lnTo>
                <a:lnTo>
                  <a:pt x="486943" y="123677"/>
                </a:lnTo>
                <a:lnTo>
                  <a:pt x="506817" y="183640"/>
                </a:lnTo>
                <a:lnTo>
                  <a:pt x="520511" y="236720"/>
                </a:lnTo>
                <a:lnTo>
                  <a:pt x="524871" y="254430"/>
                </a:lnTo>
                <a:lnTo>
                  <a:pt x="529641" y="272060"/>
                </a:lnTo>
                <a:lnTo>
                  <a:pt x="534549" y="289609"/>
                </a:lnTo>
                <a:lnTo>
                  <a:pt x="544484" y="324659"/>
                </a:lnTo>
                <a:lnTo>
                  <a:pt x="542340" y="324977"/>
                </a:lnTo>
                <a:lnTo>
                  <a:pt x="551038" y="372931"/>
                </a:lnTo>
                <a:lnTo>
                  <a:pt x="559682" y="420888"/>
                </a:lnTo>
                <a:lnTo>
                  <a:pt x="568411" y="468843"/>
                </a:lnTo>
                <a:lnTo>
                  <a:pt x="577365" y="516794"/>
                </a:lnTo>
                <a:lnTo>
                  <a:pt x="586682" y="564737"/>
                </a:lnTo>
                <a:lnTo>
                  <a:pt x="595747" y="616510"/>
                </a:lnTo>
                <a:lnTo>
                  <a:pt x="603374" y="668376"/>
                </a:lnTo>
                <a:lnTo>
                  <a:pt x="609564" y="720333"/>
                </a:lnTo>
                <a:lnTo>
                  <a:pt x="614318" y="772383"/>
                </a:lnTo>
                <a:lnTo>
                  <a:pt x="617634" y="824523"/>
                </a:lnTo>
                <a:lnTo>
                  <a:pt x="618094" y="83732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6389739" y="9735232"/>
            <a:ext cx="389255" cy="551815"/>
          </a:xfrm>
          <a:custGeom>
            <a:avLst/>
            <a:gdLst/>
            <a:ahLst/>
            <a:cxnLst/>
            <a:rect l="l" t="t" r="r" b="b"/>
            <a:pathLst>
              <a:path w="389255" h="551815">
                <a:moveTo>
                  <a:pt x="388355" y="551767"/>
                </a:moveTo>
                <a:lnTo>
                  <a:pt x="8884" y="551767"/>
                </a:lnTo>
                <a:lnTo>
                  <a:pt x="8415" y="539801"/>
                </a:lnTo>
                <a:lnTo>
                  <a:pt x="4206" y="444894"/>
                </a:lnTo>
                <a:lnTo>
                  <a:pt x="2302" y="397448"/>
                </a:lnTo>
                <a:lnTo>
                  <a:pt x="826" y="350020"/>
                </a:lnTo>
                <a:lnTo>
                  <a:pt x="0" y="302621"/>
                </a:lnTo>
                <a:lnTo>
                  <a:pt x="44" y="255260"/>
                </a:lnTo>
                <a:lnTo>
                  <a:pt x="3364" y="210460"/>
                </a:lnTo>
                <a:lnTo>
                  <a:pt x="8938" y="166002"/>
                </a:lnTo>
                <a:lnTo>
                  <a:pt x="16764" y="121886"/>
                </a:lnTo>
                <a:lnTo>
                  <a:pt x="26844" y="78113"/>
                </a:lnTo>
                <a:lnTo>
                  <a:pt x="96860" y="25490"/>
                </a:lnTo>
                <a:lnTo>
                  <a:pt x="152784" y="6026"/>
                </a:lnTo>
                <a:lnTo>
                  <a:pt x="201632" y="0"/>
                </a:lnTo>
                <a:lnTo>
                  <a:pt x="218295" y="1196"/>
                </a:lnTo>
                <a:lnTo>
                  <a:pt x="264978" y="17087"/>
                </a:lnTo>
                <a:lnTo>
                  <a:pt x="320227" y="69008"/>
                </a:lnTo>
                <a:lnTo>
                  <a:pt x="359998" y="123712"/>
                </a:lnTo>
                <a:lnTo>
                  <a:pt x="371227" y="160965"/>
                </a:lnTo>
                <a:lnTo>
                  <a:pt x="379229" y="198761"/>
                </a:lnTo>
                <a:lnTo>
                  <a:pt x="384005" y="237101"/>
                </a:lnTo>
                <a:lnTo>
                  <a:pt x="385556" y="275985"/>
                </a:lnTo>
                <a:lnTo>
                  <a:pt x="387868" y="322203"/>
                </a:lnTo>
                <a:lnTo>
                  <a:pt x="388705" y="368406"/>
                </a:lnTo>
                <a:lnTo>
                  <a:pt x="388725" y="509717"/>
                </a:lnTo>
                <a:lnTo>
                  <a:pt x="388355" y="551767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1647" y="1271016"/>
            <a:ext cx="10424159" cy="77784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6113" y="543187"/>
            <a:ext cx="15327630" cy="949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8390" y="2163427"/>
            <a:ext cx="15735300" cy="2557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3715" y="8602927"/>
            <a:ext cx="579056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5844" algn="l"/>
                <a:tab pos="4249420" algn="l"/>
              </a:tabLst>
            </a:pPr>
            <a:r>
              <a:rPr sz="4700" b="0" spc="-14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4700" b="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b="0" spc="-3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4700" b="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4700" b="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700" b="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b="0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700" b="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b="0" spc="-3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4700" b="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b="0" spc="-35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4700" b="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b="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700" b="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b="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700" b="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b="0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700" b="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4700" b="0" spc="-49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4700" b="0" spc="-6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b="0" spc="-1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4700" b="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b="0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700" b="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b="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4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9324" y="3"/>
            <a:ext cx="3488675" cy="57291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22721"/>
            <a:ext cx="3732187" cy="30607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3655" y="3304215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0699" y="779974"/>
            <a:ext cx="774065" cy="704215"/>
          </a:xfrm>
          <a:custGeom>
            <a:avLst/>
            <a:gdLst/>
            <a:ahLst/>
            <a:cxnLst/>
            <a:rect l="l" t="t" r="r" b="b"/>
            <a:pathLst>
              <a:path w="774064" h="704215">
                <a:moveTo>
                  <a:pt x="405351" y="703850"/>
                </a:moveTo>
                <a:lnTo>
                  <a:pt x="357088" y="699954"/>
                </a:lnTo>
                <a:lnTo>
                  <a:pt x="308758" y="691058"/>
                </a:lnTo>
                <a:lnTo>
                  <a:pt x="261175" y="677482"/>
                </a:lnTo>
                <a:lnTo>
                  <a:pt x="215148" y="659543"/>
                </a:lnTo>
                <a:lnTo>
                  <a:pt x="171490" y="637562"/>
                </a:lnTo>
                <a:lnTo>
                  <a:pt x="131013" y="611855"/>
                </a:lnTo>
                <a:lnTo>
                  <a:pt x="94528" y="582743"/>
                </a:lnTo>
                <a:lnTo>
                  <a:pt x="62848" y="550543"/>
                </a:lnTo>
                <a:lnTo>
                  <a:pt x="36783" y="515575"/>
                </a:lnTo>
                <a:lnTo>
                  <a:pt x="17146" y="478157"/>
                </a:lnTo>
                <a:lnTo>
                  <a:pt x="2422" y="424868"/>
                </a:lnTo>
                <a:lnTo>
                  <a:pt x="0" y="387874"/>
                </a:lnTo>
                <a:lnTo>
                  <a:pt x="1042" y="369475"/>
                </a:lnTo>
                <a:lnTo>
                  <a:pt x="16273" y="307103"/>
                </a:lnTo>
                <a:lnTo>
                  <a:pt x="37833" y="256920"/>
                </a:lnTo>
                <a:lnTo>
                  <a:pt x="65056" y="209361"/>
                </a:lnTo>
                <a:lnTo>
                  <a:pt x="97410" y="165355"/>
                </a:lnTo>
                <a:lnTo>
                  <a:pt x="134686" y="125185"/>
                </a:lnTo>
                <a:lnTo>
                  <a:pt x="176157" y="89636"/>
                </a:lnTo>
                <a:lnTo>
                  <a:pt x="221555" y="58938"/>
                </a:lnTo>
                <a:lnTo>
                  <a:pt x="269993" y="33689"/>
                </a:lnTo>
                <a:lnTo>
                  <a:pt x="345853" y="7256"/>
                </a:lnTo>
                <a:lnTo>
                  <a:pt x="394828" y="0"/>
                </a:lnTo>
                <a:lnTo>
                  <a:pt x="442279" y="780"/>
                </a:lnTo>
                <a:lnTo>
                  <a:pt x="488267" y="8999"/>
                </a:lnTo>
                <a:lnTo>
                  <a:pt x="532848" y="24060"/>
                </a:lnTo>
                <a:lnTo>
                  <a:pt x="576082" y="45365"/>
                </a:lnTo>
                <a:lnTo>
                  <a:pt x="618026" y="72315"/>
                </a:lnTo>
                <a:lnTo>
                  <a:pt x="675571" y="118023"/>
                </a:lnTo>
                <a:lnTo>
                  <a:pt x="719297" y="166119"/>
                </a:lnTo>
                <a:lnTo>
                  <a:pt x="751238" y="222730"/>
                </a:lnTo>
                <a:lnTo>
                  <a:pt x="769793" y="285024"/>
                </a:lnTo>
                <a:lnTo>
                  <a:pt x="774037" y="349882"/>
                </a:lnTo>
                <a:lnTo>
                  <a:pt x="770694" y="382268"/>
                </a:lnTo>
                <a:lnTo>
                  <a:pt x="750512" y="462327"/>
                </a:lnTo>
                <a:lnTo>
                  <a:pt x="734041" y="507213"/>
                </a:lnTo>
                <a:lnTo>
                  <a:pt x="713880" y="548304"/>
                </a:lnTo>
                <a:lnTo>
                  <a:pt x="689569" y="585187"/>
                </a:lnTo>
                <a:lnTo>
                  <a:pt x="660649" y="617448"/>
                </a:lnTo>
                <a:lnTo>
                  <a:pt x="626658" y="644673"/>
                </a:lnTo>
                <a:lnTo>
                  <a:pt x="587136" y="666447"/>
                </a:lnTo>
                <a:lnTo>
                  <a:pt x="541624" y="682357"/>
                </a:lnTo>
                <a:lnTo>
                  <a:pt x="498431" y="695371"/>
                </a:lnTo>
                <a:lnTo>
                  <a:pt x="452736" y="702429"/>
                </a:lnTo>
                <a:lnTo>
                  <a:pt x="405351" y="70385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4179" y="2197347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7803" y="915671"/>
            <a:ext cx="738505" cy="660400"/>
          </a:xfrm>
          <a:custGeom>
            <a:avLst/>
            <a:gdLst/>
            <a:ahLst/>
            <a:cxnLst/>
            <a:rect l="l" t="t" r="r" b="b"/>
            <a:pathLst>
              <a:path w="738505" h="660400">
                <a:moveTo>
                  <a:pt x="312325" y="660214"/>
                </a:moveTo>
                <a:lnTo>
                  <a:pt x="250708" y="656340"/>
                </a:lnTo>
                <a:lnTo>
                  <a:pt x="192084" y="636857"/>
                </a:lnTo>
                <a:lnTo>
                  <a:pt x="140409" y="603077"/>
                </a:lnTo>
                <a:lnTo>
                  <a:pt x="97349" y="563503"/>
                </a:lnTo>
                <a:lnTo>
                  <a:pt x="67576" y="528839"/>
                </a:lnTo>
                <a:lnTo>
                  <a:pt x="43317" y="492545"/>
                </a:lnTo>
                <a:lnTo>
                  <a:pt x="24502" y="454963"/>
                </a:lnTo>
                <a:lnTo>
                  <a:pt x="11058" y="416434"/>
                </a:lnTo>
                <a:lnTo>
                  <a:pt x="2914" y="377303"/>
                </a:lnTo>
                <a:lnTo>
                  <a:pt x="0" y="337910"/>
                </a:lnTo>
                <a:lnTo>
                  <a:pt x="2242" y="298601"/>
                </a:lnTo>
                <a:lnTo>
                  <a:pt x="9572" y="259716"/>
                </a:lnTo>
                <a:lnTo>
                  <a:pt x="21916" y="221598"/>
                </a:lnTo>
                <a:lnTo>
                  <a:pt x="39203" y="184591"/>
                </a:lnTo>
                <a:lnTo>
                  <a:pt x="61363" y="149036"/>
                </a:lnTo>
                <a:lnTo>
                  <a:pt x="88324" y="115277"/>
                </a:lnTo>
                <a:lnTo>
                  <a:pt x="120013" y="83656"/>
                </a:lnTo>
                <a:lnTo>
                  <a:pt x="156361" y="54515"/>
                </a:lnTo>
                <a:lnTo>
                  <a:pt x="197296" y="28198"/>
                </a:lnTo>
                <a:lnTo>
                  <a:pt x="242745" y="5048"/>
                </a:lnTo>
                <a:lnTo>
                  <a:pt x="336925" y="776"/>
                </a:lnTo>
                <a:lnTo>
                  <a:pt x="431134" y="0"/>
                </a:lnTo>
                <a:lnTo>
                  <a:pt x="525371" y="2719"/>
                </a:lnTo>
                <a:lnTo>
                  <a:pt x="568481" y="12780"/>
                </a:lnTo>
                <a:lnTo>
                  <a:pt x="609740" y="33357"/>
                </a:lnTo>
                <a:lnTo>
                  <a:pt x="647717" y="62571"/>
                </a:lnTo>
                <a:lnTo>
                  <a:pt x="680981" y="98542"/>
                </a:lnTo>
                <a:lnTo>
                  <a:pt x="708100" y="139393"/>
                </a:lnTo>
                <a:lnTo>
                  <a:pt x="727643" y="183243"/>
                </a:lnTo>
                <a:lnTo>
                  <a:pt x="738179" y="228215"/>
                </a:lnTo>
                <a:lnTo>
                  <a:pt x="738277" y="272430"/>
                </a:lnTo>
                <a:lnTo>
                  <a:pt x="731135" y="317520"/>
                </a:lnTo>
                <a:lnTo>
                  <a:pt x="720663" y="360939"/>
                </a:lnTo>
                <a:lnTo>
                  <a:pt x="705674" y="401906"/>
                </a:lnTo>
                <a:lnTo>
                  <a:pt x="684986" y="439639"/>
                </a:lnTo>
                <a:lnTo>
                  <a:pt x="657412" y="473356"/>
                </a:lnTo>
                <a:lnTo>
                  <a:pt x="621770" y="502275"/>
                </a:lnTo>
                <a:lnTo>
                  <a:pt x="576874" y="525614"/>
                </a:lnTo>
                <a:lnTo>
                  <a:pt x="540328" y="545607"/>
                </a:lnTo>
                <a:lnTo>
                  <a:pt x="504822" y="567222"/>
                </a:lnTo>
                <a:lnTo>
                  <a:pt x="470356" y="590460"/>
                </a:lnTo>
                <a:lnTo>
                  <a:pt x="428429" y="621187"/>
                </a:lnTo>
                <a:lnTo>
                  <a:pt x="401551" y="636498"/>
                </a:lnTo>
                <a:lnTo>
                  <a:pt x="372928" y="648227"/>
                </a:lnTo>
                <a:lnTo>
                  <a:pt x="343014" y="656180"/>
                </a:lnTo>
                <a:lnTo>
                  <a:pt x="312325" y="66021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42433" y="740685"/>
            <a:ext cx="775970" cy="648335"/>
          </a:xfrm>
          <a:custGeom>
            <a:avLst/>
            <a:gdLst/>
            <a:ahLst/>
            <a:cxnLst/>
            <a:rect l="l" t="t" r="r" b="b"/>
            <a:pathLst>
              <a:path w="775970" h="648335">
                <a:moveTo>
                  <a:pt x="377775" y="647816"/>
                </a:moveTo>
                <a:lnTo>
                  <a:pt x="338520" y="644749"/>
                </a:lnTo>
                <a:lnTo>
                  <a:pt x="298135" y="637641"/>
                </a:lnTo>
                <a:lnTo>
                  <a:pt x="256646" y="626561"/>
                </a:lnTo>
                <a:lnTo>
                  <a:pt x="214079" y="611580"/>
                </a:lnTo>
                <a:lnTo>
                  <a:pt x="170459" y="592766"/>
                </a:lnTo>
                <a:lnTo>
                  <a:pt x="125813" y="570191"/>
                </a:lnTo>
                <a:lnTo>
                  <a:pt x="80166" y="543924"/>
                </a:lnTo>
                <a:lnTo>
                  <a:pt x="47615" y="511288"/>
                </a:lnTo>
                <a:lnTo>
                  <a:pt x="22819" y="472433"/>
                </a:lnTo>
                <a:lnTo>
                  <a:pt x="5862" y="418644"/>
                </a:lnTo>
                <a:lnTo>
                  <a:pt x="0" y="369781"/>
                </a:lnTo>
                <a:lnTo>
                  <a:pt x="5149" y="325046"/>
                </a:lnTo>
                <a:lnTo>
                  <a:pt x="21226" y="283644"/>
                </a:lnTo>
                <a:lnTo>
                  <a:pt x="48146" y="244779"/>
                </a:lnTo>
                <a:lnTo>
                  <a:pt x="85827" y="207653"/>
                </a:lnTo>
                <a:lnTo>
                  <a:pt x="121611" y="174968"/>
                </a:lnTo>
                <a:lnTo>
                  <a:pt x="158639" y="143898"/>
                </a:lnTo>
                <a:lnTo>
                  <a:pt x="196910" y="114444"/>
                </a:lnTo>
                <a:lnTo>
                  <a:pt x="236424" y="86605"/>
                </a:lnTo>
                <a:lnTo>
                  <a:pt x="277182" y="60380"/>
                </a:lnTo>
                <a:lnTo>
                  <a:pt x="319795" y="40346"/>
                </a:lnTo>
                <a:lnTo>
                  <a:pt x="364035" y="24215"/>
                </a:lnTo>
                <a:lnTo>
                  <a:pt x="409539" y="12102"/>
                </a:lnTo>
                <a:lnTo>
                  <a:pt x="455946" y="4120"/>
                </a:lnTo>
                <a:lnTo>
                  <a:pt x="502882" y="316"/>
                </a:lnTo>
                <a:lnTo>
                  <a:pt x="526407" y="0"/>
                </a:lnTo>
                <a:lnTo>
                  <a:pt x="549970" y="739"/>
                </a:lnTo>
                <a:lnTo>
                  <a:pt x="596831" y="5367"/>
                </a:lnTo>
                <a:lnTo>
                  <a:pt x="643088" y="14181"/>
                </a:lnTo>
                <a:lnTo>
                  <a:pt x="679705" y="27930"/>
                </a:lnTo>
                <a:lnTo>
                  <a:pt x="711000" y="50561"/>
                </a:lnTo>
                <a:lnTo>
                  <a:pt x="736619" y="80721"/>
                </a:lnTo>
                <a:lnTo>
                  <a:pt x="756209" y="117055"/>
                </a:lnTo>
                <a:lnTo>
                  <a:pt x="769416" y="158211"/>
                </a:lnTo>
                <a:lnTo>
                  <a:pt x="775887" y="202834"/>
                </a:lnTo>
                <a:lnTo>
                  <a:pt x="775268" y="249570"/>
                </a:lnTo>
                <a:lnTo>
                  <a:pt x="767205" y="297067"/>
                </a:lnTo>
                <a:lnTo>
                  <a:pt x="751345" y="343969"/>
                </a:lnTo>
                <a:lnTo>
                  <a:pt x="727655" y="394846"/>
                </a:lnTo>
                <a:lnTo>
                  <a:pt x="702527" y="440844"/>
                </a:lnTo>
                <a:lnTo>
                  <a:pt x="675986" y="482032"/>
                </a:lnTo>
                <a:lnTo>
                  <a:pt x="648057" y="518481"/>
                </a:lnTo>
                <a:lnTo>
                  <a:pt x="618767" y="550259"/>
                </a:lnTo>
                <a:lnTo>
                  <a:pt x="588141" y="577438"/>
                </a:lnTo>
                <a:lnTo>
                  <a:pt x="556205" y="600086"/>
                </a:lnTo>
                <a:lnTo>
                  <a:pt x="488505" y="632070"/>
                </a:lnTo>
                <a:lnTo>
                  <a:pt x="415875" y="646772"/>
                </a:lnTo>
                <a:lnTo>
                  <a:pt x="377775" y="64781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76641" y="1602375"/>
            <a:ext cx="703580" cy="679450"/>
          </a:xfrm>
          <a:custGeom>
            <a:avLst/>
            <a:gdLst/>
            <a:ahLst/>
            <a:cxnLst/>
            <a:rect l="l" t="t" r="r" b="b"/>
            <a:pathLst>
              <a:path w="703580" h="679450">
                <a:moveTo>
                  <a:pt x="376030" y="678912"/>
                </a:moveTo>
                <a:lnTo>
                  <a:pt x="312255" y="672820"/>
                </a:lnTo>
                <a:lnTo>
                  <a:pt x="250328" y="656411"/>
                </a:lnTo>
                <a:lnTo>
                  <a:pt x="191906" y="630123"/>
                </a:lnTo>
                <a:lnTo>
                  <a:pt x="123377" y="586352"/>
                </a:lnTo>
                <a:lnTo>
                  <a:pt x="86935" y="557252"/>
                </a:lnTo>
                <a:lnTo>
                  <a:pt x="55893" y="525789"/>
                </a:lnTo>
                <a:lnTo>
                  <a:pt x="30965" y="491571"/>
                </a:lnTo>
                <a:lnTo>
                  <a:pt x="12864" y="454202"/>
                </a:lnTo>
                <a:lnTo>
                  <a:pt x="2304" y="413289"/>
                </a:lnTo>
                <a:lnTo>
                  <a:pt x="0" y="368439"/>
                </a:lnTo>
                <a:lnTo>
                  <a:pt x="6663" y="319258"/>
                </a:lnTo>
                <a:lnTo>
                  <a:pt x="20182" y="273335"/>
                </a:lnTo>
                <a:lnTo>
                  <a:pt x="39991" y="229754"/>
                </a:lnTo>
                <a:lnTo>
                  <a:pt x="65646" y="189336"/>
                </a:lnTo>
                <a:lnTo>
                  <a:pt x="111161" y="137884"/>
                </a:lnTo>
                <a:lnTo>
                  <a:pt x="141906" y="109850"/>
                </a:lnTo>
                <a:lnTo>
                  <a:pt x="175025" y="84533"/>
                </a:lnTo>
                <a:lnTo>
                  <a:pt x="210144" y="62221"/>
                </a:lnTo>
                <a:lnTo>
                  <a:pt x="247134" y="42994"/>
                </a:lnTo>
                <a:lnTo>
                  <a:pt x="285576" y="27072"/>
                </a:lnTo>
                <a:lnTo>
                  <a:pt x="325327" y="14512"/>
                </a:lnTo>
                <a:lnTo>
                  <a:pt x="365940" y="5457"/>
                </a:lnTo>
                <a:lnTo>
                  <a:pt x="421084" y="0"/>
                </a:lnTo>
                <a:lnTo>
                  <a:pt x="441665" y="3206"/>
                </a:lnTo>
                <a:lnTo>
                  <a:pt x="479979" y="19213"/>
                </a:lnTo>
                <a:lnTo>
                  <a:pt x="511268" y="46507"/>
                </a:lnTo>
                <a:lnTo>
                  <a:pt x="683276" y="378834"/>
                </a:lnTo>
                <a:lnTo>
                  <a:pt x="698917" y="418005"/>
                </a:lnTo>
                <a:lnTo>
                  <a:pt x="703475" y="459936"/>
                </a:lnTo>
                <a:lnTo>
                  <a:pt x="701464" y="480971"/>
                </a:lnTo>
                <a:lnTo>
                  <a:pt x="689034" y="521291"/>
                </a:lnTo>
                <a:lnTo>
                  <a:pt x="666258" y="556776"/>
                </a:lnTo>
                <a:lnTo>
                  <a:pt x="615670" y="601026"/>
                </a:lnTo>
                <a:lnTo>
                  <a:pt x="561391" y="635052"/>
                </a:lnTo>
                <a:lnTo>
                  <a:pt x="502288" y="659772"/>
                </a:lnTo>
                <a:lnTo>
                  <a:pt x="439945" y="674523"/>
                </a:lnTo>
                <a:lnTo>
                  <a:pt x="376030" y="67891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9030" y="1702665"/>
            <a:ext cx="742315" cy="591185"/>
          </a:xfrm>
          <a:custGeom>
            <a:avLst/>
            <a:gdLst/>
            <a:ahLst/>
            <a:cxnLst/>
            <a:rect l="l" t="t" r="r" b="b"/>
            <a:pathLst>
              <a:path w="742314" h="591185">
                <a:moveTo>
                  <a:pt x="268667" y="590759"/>
                </a:moveTo>
                <a:lnTo>
                  <a:pt x="222361" y="586635"/>
                </a:lnTo>
                <a:lnTo>
                  <a:pt x="175144" y="573592"/>
                </a:lnTo>
                <a:lnTo>
                  <a:pt x="126201" y="551881"/>
                </a:lnTo>
                <a:lnTo>
                  <a:pt x="82922" y="524679"/>
                </a:lnTo>
                <a:lnTo>
                  <a:pt x="47352" y="490702"/>
                </a:lnTo>
                <a:lnTo>
                  <a:pt x="21540" y="448665"/>
                </a:lnTo>
                <a:lnTo>
                  <a:pt x="7531" y="397285"/>
                </a:lnTo>
                <a:lnTo>
                  <a:pt x="2045" y="349966"/>
                </a:lnTo>
                <a:lnTo>
                  <a:pt x="0" y="302934"/>
                </a:lnTo>
                <a:lnTo>
                  <a:pt x="4455" y="257374"/>
                </a:lnTo>
                <a:lnTo>
                  <a:pt x="18473" y="214468"/>
                </a:lnTo>
                <a:lnTo>
                  <a:pt x="45112" y="175402"/>
                </a:lnTo>
                <a:lnTo>
                  <a:pt x="87434" y="141361"/>
                </a:lnTo>
                <a:lnTo>
                  <a:pt x="131837" y="113520"/>
                </a:lnTo>
                <a:lnTo>
                  <a:pt x="263128" y="26821"/>
                </a:lnTo>
                <a:lnTo>
                  <a:pt x="312763" y="9899"/>
                </a:lnTo>
                <a:lnTo>
                  <a:pt x="360972" y="1226"/>
                </a:lnTo>
                <a:lnTo>
                  <a:pt x="407876" y="0"/>
                </a:lnTo>
                <a:lnTo>
                  <a:pt x="453598" y="5416"/>
                </a:lnTo>
                <a:lnTo>
                  <a:pt x="498260" y="16671"/>
                </a:lnTo>
                <a:lnTo>
                  <a:pt x="541986" y="32964"/>
                </a:lnTo>
                <a:lnTo>
                  <a:pt x="584897" y="53491"/>
                </a:lnTo>
                <a:lnTo>
                  <a:pt x="627117" y="77448"/>
                </a:lnTo>
                <a:lnTo>
                  <a:pt x="661140" y="103044"/>
                </a:lnTo>
                <a:lnTo>
                  <a:pt x="689255" y="134266"/>
                </a:lnTo>
                <a:lnTo>
                  <a:pt x="711442" y="170044"/>
                </a:lnTo>
                <a:lnTo>
                  <a:pt x="727682" y="209309"/>
                </a:lnTo>
                <a:lnTo>
                  <a:pt x="737956" y="250991"/>
                </a:lnTo>
                <a:lnTo>
                  <a:pt x="742244" y="294020"/>
                </a:lnTo>
                <a:lnTo>
                  <a:pt x="740529" y="337327"/>
                </a:lnTo>
                <a:lnTo>
                  <a:pt x="732791" y="379842"/>
                </a:lnTo>
                <a:lnTo>
                  <a:pt x="719010" y="420496"/>
                </a:lnTo>
                <a:lnTo>
                  <a:pt x="699168" y="458218"/>
                </a:lnTo>
                <a:lnTo>
                  <a:pt x="673246" y="491939"/>
                </a:lnTo>
                <a:lnTo>
                  <a:pt x="637207" y="523557"/>
                </a:lnTo>
                <a:lnTo>
                  <a:pt x="632961" y="529720"/>
                </a:lnTo>
                <a:lnTo>
                  <a:pt x="583364" y="528543"/>
                </a:lnTo>
                <a:lnTo>
                  <a:pt x="538084" y="533967"/>
                </a:lnTo>
                <a:lnTo>
                  <a:pt x="493229" y="543695"/>
                </a:lnTo>
                <a:lnTo>
                  <a:pt x="404035" y="568502"/>
                </a:lnTo>
                <a:lnTo>
                  <a:pt x="359314" y="579803"/>
                </a:lnTo>
                <a:lnTo>
                  <a:pt x="314255" y="587852"/>
                </a:lnTo>
                <a:lnTo>
                  <a:pt x="268667" y="59075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6580" y="1341547"/>
            <a:ext cx="669925" cy="704850"/>
          </a:xfrm>
          <a:custGeom>
            <a:avLst/>
            <a:gdLst/>
            <a:ahLst/>
            <a:cxnLst/>
            <a:rect l="l" t="t" r="r" b="b"/>
            <a:pathLst>
              <a:path w="669925" h="704850">
                <a:moveTo>
                  <a:pt x="327838" y="704762"/>
                </a:moveTo>
                <a:lnTo>
                  <a:pt x="281666" y="701525"/>
                </a:lnTo>
                <a:lnTo>
                  <a:pt x="236870" y="689878"/>
                </a:lnTo>
                <a:lnTo>
                  <a:pt x="194922" y="670177"/>
                </a:lnTo>
                <a:lnTo>
                  <a:pt x="129712" y="618509"/>
                </a:lnTo>
                <a:lnTo>
                  <a:pt x="98437" y="579424"/>
                </a:lnTo>
                <a:lnTo>
                  <a:pt x="72976" y="537077"/>
                </a:lnTo>
                <a:lnTo>
                  <a:pt x="29481" y="448325"/>
                </a:lnTo>
                <a:lnTo>
                  <a:pt x="6440" y="404784"/>
                </a:lnTo>
                <a:lnTo>
                  <a:pt x="3043" y="393989"/>
                </a:lnTo>
                <a:lnTo>
                  <a:pt x="897" y="383022"/>
                </a:lnTo>
                <a:lnTo>
                  <a:pt x="0" y="371884"/>
                </a:lnTo>
                <a:lnTo>
                  <a:pt x="352" y="360573"/>
                </a:lnTo>
                <a:lnTo>
                  <a:pt x="13883" y="318045"/>
                </a:lnTo>
                <a:lnTo>
                  <a:pt x="40433" y="272614"/>
                </a:lnTo>
                <a:lnTo>
                  <a:pt x="68468" y="228233"/>
                </a:lnTo>
                <a:lnTo>
                  <a:pt x="97989" y="184902"/>
                </a:lnTo>
                <a:lnTo>
                  <a:pt x="128996" y="142621"/>
                </a:lnTo>
                <a:lnTo>
                  <a:pt x="161488" y="101390"/>
                </a:lnTo>
                <a:lnTo>
                  <a:pt x="195466" y="61209"/>
                </a:lnTo>
                <a:lnTo>
                  <a:pt x="227619" y="35715"/>
                </a:lnTo>
                <a:lnTo>
                  <a:pt x="266260" y="17173"/>
                </a:lnTo>
                <a:lnTo>
                  <a:pt x="309724" y="5346"/>
                </a:lnTo>
                <a:lnTo>
                  <a:pt x="356346" y="0"/>
                </a:lnTo>
                <a:lnTo>
                  <a:pt x="404462" y="897"/>
                </a:lnTo>
                <a:lnTo>
                  <a:pt x="452407" y="7803"/>
                </a:lnTo>
                <a:lnTo>
                  <a:pt x="498515" y="20481"/>
                </a:lnTo>
                <a:lnTo>
                  <a:pt x="541123" y="38695"/>
                </a:lnTo>
                <a:lnTo>
                  <a:pt x="578565" y="62211"/>
                </a:lnTo>
                <a:lnTo>
                  <a:pt x="609177" y="90791"/>
                </a:lnTo>
                <a:lnTo>
                  <a:pt x="635893" y="124169"/>
                </a:lnTo>
                <a:lnTo>
                  <a:pt x="655351" y="162311"/>
                </a:lnTo>
                <a:lnTo>
                  <a:pt x="666696" y="203599"/>
                </a:lnTo>
                <a:lnTo>
                  <a:pt x="669511" y="231943"/>
                </a:lnTo>
                <a:lnTo>
                  <a:pt x="669470" y="246259"/>
                </a:lnTo>
                <a:lnTo>
                  <a:pt x="663593" y="288604"/>
                </a:lnTo>
                <a:lnTo>
                  <a:pt x="643221" y="349750"/>
                </a:lnTo>
                <a:lnTo>
                  <a:pt x="625185" y="396428"/>
                </a:lnTo>
                <a:lnTo>
                  <a:pt x="605612" y="442422"/>
                </a:lnTo>
                <a:lnTo>
                  <a:pt x="584503" y="487731"/>
                </a:lnTo>
                <a:lnTo>
                  <a:pt x="561858" y="532357"/>
                </a:lnTo>
                <a:lnTo>
                  <a:pt x="537676" y="576297"/>
                </a:lnTo>
                <a:lnTo>
                  <a:pt x="510940" y="609140"/>
                </a:lnTo>
                <a:lnTo>
                  <a:pt x="476922" y="637573"/>
                </a:lnTo>
                <a:lnTo>
                  <a:pt x="439779" y="664107"/>
                </a:lnTo>
                <a:lnTo>
                  <a:pt x="403669" y="691248"/>
                </a:lnTo>
                <a:lnTo>
                  <a:pt x="388872" y="695821"/>
                </a:lnTo>
                <a:lnTo>
                  <a:pt x="373879" y="699459"/>
                </a:lnTo>
                <a:lnTo>
                  <a:pt x="358689" y="702164"/>
                </a:lnTo>
                <a:lnTo>
                  <a:pt x="343303" y="703935"/>
                </a:lnTo>
                <a:lnTo>
                  <a:pt x="327838" y="70476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44844" y="3003551"/>
            <a:ext cx="695325" cy="640080"/>
          </a:xfrm>
          <a:custGeom>
            <a:avLst/>
            <a:gdLst/>
            <a:ahLst/>
            <a:cxnLst/>
            <a:rect l="l" t="t" r="r" b="b"/>
            <a:pathLst>
              <a:path w="695325" h="640079">
                <a:moveTo>
                  <a:pt x="372309" y="639694"/>
                </a:moveTo>
                <a:lnTo>
                  <a:pt x="327455" y="629409"/>
                </a:lnTo>
                <a:lnTo>
                  <a:pt x="274499" y="606176"/>
                </a:lnTo>
                <a:lnTo>
                  <a:pt x="229967" y="583866"/>
                </a:lnTo>
                <a:lnTo>
                  <a:pt x="186896" y="559169"/>
                </a:lnTo>
                <a:lnTo>
                  <a:pt x="145286" y="532082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71560" y="2547"/>
                </a:lnTo>
                <a:lnTo>
                  <a:pt x="414318" y="8933"/>
                </a:lnTo>
                <a:lnTo>
                  <a:pt x="456347" y="19113"/>
                </a:lnTo>
                <a:lnTo>
                  <a:pt x="497299" y="33004"/>
                </a:lnTo>
                <a:lnTo>
                  <a:pt x="536836" y="50489"/>
                </a:lnTo>
                <a:lnTo>
                  <a:pt x="574656" y="71431"/>
                </a:lnTo>
                <a:lnTo>
                  <a:pt x="610465" y="95672"/>
                </a:lnTo>
                <a:lnTo>
                  <a:pt x="649896" y="131012"/>
                </a:lnTo>
                <a:lnTo>
                  <a:pt x="676332" y="171564"/>
                </a:lnTo>
                <a:lnTo>
                  <a:pt x="691778" y="217410"/>
                </a:lnTo>
                <a:lnTo>
                  <a:pt x="695273" y="265690"/>
                </a:lnTo>
                <a:lnTo>
                  <a:pt x="692435" y="289760"/>
                </a:lnTo>
                <a:lnTo>
                  <a:pt x="677819" y="335893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21520" y="552227"/>
                </a:lnTo>
                <a:lnTo>
                  <a:pt x="477913" y="601344"/>
                </a:lnTo>
                <a:lnTo>
                  <a:pt x="439786" y="627108"/>
                </a:lnTo>
                <a:lnTo>
                  <a:pt x="395390" y="639221"/>
                </a:lnTo>
                <a:lnTo>
                  <a:pt x="372309" y="6396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4280" y="1671947"/>
            <a:ext cx="697865" cy="598805"/>
          </a:xfrm>
          <a:custGeom>
            <a:avLst/>
            <a:gdLst/>
            <a:ahLst/>
            <a:cxnLst/>
            <a:rect l="l" t="t" r="r" b="b"/>
            <a:pathLst>
              <a:path w="697864" h="598805">
                <a:moveTo>
                  <a:pt x="367260" y="598394"/>
                </a:moveTo>
                <a:lnTo>
                  <a:pt x="294697" y="588005"/>
                </a:lnTo>
                <a:lnTo>
                  <a:pt x="227316" y="568716"/>
                </a:lnTo>
                <a:lnTo>
                  <a:pt x="182919" y="554247"/>
                </a:lnTo>
                <a:lnTo>
                  <a:pt x="140283" y="535822"/>
                </a:lnTo>
                <a:lnTo>
                  <a:pt x="101657" y="511597"/>
                </a:lnTo>
                <a:lnTo>
                  <a:pt x="69291" y="479728"/>
                </a:lnTo>
                <a:lnTo>
                  <a:pt x="45434" y="438371"/>
                </a:lnTo>
                <a:lnTo>
                  <a:pt x="32338" y="385683"/>
                </a:lnTo>
                <a:lnTo>
                  <a:pt x="9834" y="340036"/>
                </a:lnTo>
                <a:lnTo>
                  <a:pt x="0" y="297166"/>
                </a:lnTo>
                <a:lnTo>
                  <a:pt x="1300" y="256778"/>
                </a:lnTo>
                <a:lnTo>
                  <a:pt x="12199" y="218579"/>
                </a:lnTo>
                <a:lnTo>
                  <a:pt x="31160" y="182278"/>
                </a:lnTo>
                <a:lnTo>
                  <a:pt x="56649" y="147580"/>
                </a:lnTo>
                <a:lnTo>
                  <a:pt x="87128" y="114192"/>
                </a:lnTo>
                <a:lnTo>
                  <a:pt x="120043" y="85534"/>
                </a:lnTo>
                <a:lnTo>
                  <a:pt x="157559" y="60823"/>
                </a:lnTo>
                <a:lnTo>
                  <a:pt x="198859" y="40159"/>
                </a:lnTo>
                <a:lnTo>
                  <a:pt x="243121" y="23644"/>
                </a:lnTo>
                <a:lnTo>
                  <a:pt x="289527" y="11379"/>
                </a:lnTo>
                <a:lnTo>
                  <a:pt x="337257" y="3464"/>
                </a:lnTo>
                <a:lnTo>
                  <a:pt x="385491" y="0"/>
                </a:lnTo>
                <a:lnTo>
                  <a:pt x="433409" y="1087"/>
                </a:lnTo>
                <a:lnTo>
                  <a:pt x="480192" y="6828"/>
                </a:lnTo>
                <a:lnTo>
                  <a:pt x="525020" y="17322"/>
                </a:lnTo>
                <a:lnTo>
                  <a:pt x="567074" y="32670"/>
                </a:lnTo>
                <a:lnTo>
                  <a:pt x="605534" y="52973"/>
                </a:lnTo>
                <a:lnTo>
                  <a:pt x="639909" y="81023"/>
                </a:lnTo>
                <a:lnTo>
                  <a:pt x="662562" y="119168"/>
                </a:lnTo>
                <a:lnTo>
                  <a:pt x="684790" y="212864"/>
                </a:lnTo>
                <a:lnTo>
                  <a:pt x="693460" y="259516"/>
                </a:lnTo>
                <a:lnTo>
                  <a:pt x="697730" y="305918"/>
                </a:lnTo>
                <a:lnTo>
                  <a:pt x="695524" y="351982"/>
                </a:lnTo>
                <a:lnTo>
                  <a:pt x="684765" y="397619"/>
                </a:lnTo>
                <a:lnTo>
                  <a:pt x="663375" y="442741"/>
                </a:lnTo>
                <a:lnTo>
                  <a:pt x="629277" y="487258"/>
                </a:lnTo>
                <a:lnTo>
                  <a:pt x="574522" y="535986"/>
                </a:lnTo>
                <a:lnTo>
                  <a:pt x="510543" y="571758"/>
                </a:lnTo>
                <a:lnTo>
                  <a:pt x="440355" y="592894"/>
                </a:lnTo>
                <a:lnTo>
                  <a:pt x="403949" y="597632"/>
                </a:lnTo>
                <a:lnTo>
                  <a:pt x="367260" y="5983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6029" y="850929"/>
            <a:ext cx="683260" cy="602615"/>
          </a:xfrm>
          <a:custGeom>
            <a:avLst/>
            <a:gdLst/>
            <a:ahLst/>
            <a:cxnLst/>
            <a:rect l="l" t="t" r="r" b="b"/>
            <a:pathLst>
              <a:path w="683260" h="602615">
                <a:moveTo>
                  <a:pt x="399444" y="602517"/>
                </a:moveTo>
                <a:lnTo>
                  <a:pt x="325105" y="594484"/>
                </a:lnTo>
                <a:lnTo>
                  <a:pt x="287775" y="583597"/>
                </a:lnTo>
                <a:lnTo>
                  <a:pt x="250807" y="568707"/>
                </a:lnTo>
                <a:lnTo>
                  <a:pt x="214550" y="550250"/>
                </a:lnTo>
                <a:lnTo>
                  <a:pt x="179355" y="528662"/>
                </a:lnTo>
                <a:lnTo>
                  <a:pt x="145575" y="504375"/>
                </a:lnTo>
                <a:lnTo>
                  <a:pt x="113559" y="477825"/>
                </a:lnTo>
                <a:lnTo>
                  <a:pt x="72642" y="433159"/>
                </a:lnTo>
                <a:lnTo>
                  <a:pt x="37812" y="383600"/>
                </a:lnTo>
                <a:lnTo>
                  <a:pt x="16961" y="344612"/>
                </a:lnTo>
                <a:lnTo>
                  <a:pt x="4437" y="304274"/>
                </a:lnTo>
                <a:lnTo>
                  <a:pt x="0" y="263467"/>
                </a:lnTo>
                <a:lnTo>
                  <a:pt x="3408" y="223074"/>
                </a:lnTo>
                <a:lnTo>
                  <a:pt x="14424" y="183976"/>
                </a:lnTo>
                <a:lnTo>
                  <a:pt x="32805" y="147056"/>
                </a:lnTo>
                <a:lnTo>
                  <a:pt x="58314" y="113196"/>
                </a:lnTo>
                <a:lnTo>
                  <a:pt x="90709" y="83277"/>
                </a:lnTo>
                <a:lnTo>
                  <a:pt x="129750" y="58182"/>
                </a:lnTo>
                <a:lnTo>
                  <a:pt x="175198" y="38792"/>
                </a:lnTo>
                <a:lnTo>
                  <a:pt x="311228" y="15251"/>
                </a:lnTo>
                <a:lnTo>
                  <a:pt x="361007" y="7743"/>
                </a:lnTo>
                <a:lnTo>
                  <a:pt x="411755" y="1723"/>
                </a:lnTo>
                <a:lnTo>
                  <a:pt x="460375" y="0"/>
                </a:lnTo>
                <a:lnTo>
                  <a:pt x="504925" y="4508"/>
                </a:lnTo>
                <a:lnTo>
                  <a:pt x="545139" y="14905"/>
                </a:lnTo>
                <a:lnTo>
                  <a:pt x="580752" y="30849"/>
                </a:lnTo>
                <a:lnTo>
                  <a:pt x="637113" y="78007"/>
                </a:lnTo>
                <a:lnTo>
                  <a:pt x="671886" y="143243"/>
                </a:lnTo>
                <a:lnTo>
                  <a:pt x="680513" y="181785"/>
                </a:lnTo>
                <a:lnTo>
                  <a:pt x="682947" y="223819"/>
                </a:lnTo>
                <a:lnTo>
                  <a:pt x="678922" y="269002"/>
                </a:lnTo>
                <a:lnTo>
                  <a:pt x="668173" y="316994"/>
                </a:lnTo>
                <a:lnTo>
                  <a:pt x="619413" y="440694"/>
                </a:lnTo>
                <a:lnTo>
                  <a:pt x="594627" y="485378"/>
                </a:lnTo>
                <a:lnTo>
                  <a:pt x="567043" y="522148"/>
                </a:lnTo>
                <a:lnTo>
                  <a:pt x="537012" y="551441"/>
                </a:lnTo>
                <a:lnTo>
                  <a:pt x="504886" y="573689"/>
                </a:lnTo>
                <a:lnTo>
                  <a:pt x="435751" y="598793"/>
                </a:lnTo>
                <a:lnTo>
                  <a:pt x="399444" y="60251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56681" y="2428622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5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33450" y="3199296"/>
            <a:ext cx="670560" cy="563245"/>
          </a:xfrm>
          <a:custGeom>
            <a:avLst/>
            <a:gdLst/>
            <a:ahLst/>
            <a:cxnLst/>
            <a:rect l="l" t="t" r="r" b="b"/>
            <a:pathLst>
              <a:path w="670560" h="563245">
                <a:moveTo>
                  <a:pt x="340567" y="562705"/>
                </a:moveTo>
                <a:lnTo>
                  <a:pt x="296263" y="560524"/>
                </a:lnTo>
                <a:lnTo>
                  <a:pt x="252485" y="553379"/>
                </a:lnTo>
                <a:lnTo>
                  <a:pt x="209792" y="541362"/>
                </a:lnTo>
                <a:lnTo>
                  <a:pt x="168719" y="524624"/>
                </a:lnTo>
                <a:lnTo>
                  <a:pt x="129784" y="503375"/>
                </a:lnTo>
                <a:lnTo>
                  <a:pt x="69266" y="450998"/>
                </a:lnTo>
                <a:lnTo>
                  <a:pt x="43361" y="412391"/>
                </a:lnTo>
                <a:lnTo>
                  <a:pt x="23140" y="369063"/>
                </a:lnTo>
                <a:lnTo>
                  <a:pt x="8944" y="322586"/>
                </a:lnTo>
                <a:lnTo>
                  <a:pt x="1117" y="274534"/>
                </a:lnTo>
                <a:lnTo>
                  <a:pt x="0" y="226482"/>
                </a:lnTo>
                <a:lnTo>
                  <a:pt x="5935" y="180002"/>
                </a:lnTo>
                <a:lnTo>
                  <a:pt x="19266" y="136668"/>
                </a:lnTo>
                <a:lnTo>
                  <a:pt x="40334" y="98053"/>
                </a:lnTo>
                <a:lnTo>
                  <a:pt x="80281" y="58914"/>
                </a:lnTo>
                <a:lnTo>
                  <a:pt x="126720" y="27750"/>
                </a:lnTo>
                <a:lnTo>
                  <a:pt x="175571" y="12943"/>
                </a:lnTo>
                <a:lnTo>
                  <a:pt x="224728" y="3776"/>
                </a:lnTo>
                <a:lnTo>
                  <a:pt x="273724" y="0"/>
                </a:lnTo>
                <a:lnTo>
                  <a:pt x="322093" y="1365"/>
                </a:lnTo>
                <a:lnTo>
                  <a:pt x="369367" y="7624"/>
                </a:lnTo>
                <a:lnTo>
                  <a:pt x="415079" y="18528"/>
                </a:lnTo>
                <a:lnTo>
                  <a:pt x="458763" y="33828"/>
                </a:lnTo>
                <a:lnTo>
                  <a:pt x="499951" y="53275"/>
                </a:lnTo>
                <a:lnTo>
                  <a:pt x="538176" y="76620"/>
                </a:lnTo>
                <a:lnTo>
                  <a:pt x="572972" y="103615"/>
                </a:lnTo>
                <a:lnTo>
                  <a:pt x="603871" y="134011"/>
                </a:lnTo>
                <a:lnTo>
                  <a:pt x="630407" y="167559"/>
                </a:lnTo>
                <a:lnTo>
                  <a:pt x="652112" y="204011"/>
                </a:lnTo>
                <a:lnTo>
                  <a:pt x="665701" y="249581"/>
                </a:lnTo>
                <a:lnTo>
                  <a:pt x="670139" y="296996"/>
                </a:lnTo>
                <a:lnTo>
                  <a:pt x="669537" y="312836"/>
                </a:lnTo>
                <a:lnTo>
                  <a:pt x="661544" y="359782"/>
                </a:lnTo>
                <a:lnTo>
                  <a:pt x="644528" y="404261"/>
                </a:lnTo>
                <a:lnTo>
                  <a:pt x="619192" y="444504"/>
                </a:lnTo>
                <a:lnTo>
                  <a:pt x="586409" y="474381"/>
                </a:lnTo>
                <a:lnTo>
                  <a:pt x="550479" y="500381"/>
                </a:lnTo>
                <a:lnTo>
                  <a:pt x="511855" y="522180"/>
                </a:lnTo>
                <a:lnTo>
                  <a:pt x="471021" y="539503"/>
                </a:lnTo>
                <a:lnTo>
                  <a:pt x="428498" y="552128"/>
                </a:lnTo>
                <a:lnTo>
                  <a:pt x="384831" y="559894"/>
                </a:lnTo>
                <a:lnTo>
                  <a:pt x="340567" y="5627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15439" y="136953"/>
            <a:ext cx="626745" cy="603250"/>
          </a:xfrm>
          <a:custGeom>
            <a:avLst/>
            <a:gdLst/>
            <a:ahLst/>
            <a:cxnLst/>
            <a:rect l="l" t="t" r="r" b="b"/>
            <a:pathLst>
              <a:path w="626744" h="603250">
                <a:moveTo>
                  <a:pt x="294334" y="603083"/>
                </a:moveTo>
                <a:lnTo>
                  <a:pt x="255747" y="595932"/>
                </a:lnTo>
                <a:lnTo>
                  <a:pt x="213319" y="580315"/>
                </a:lnTo>
                <a:lnTo>
                  <a:pt x="165963" y="556404"/>
                </a:lnTo>
                <a:lnTo>
                  <a:pt x="112587" y="524373"/>
                </a:lnTo>
                <a:lnTo>
                  <a:pt x="76399" y="495615"/>
                </a:lnTo>
                <a:lnTo>
                  <a:pt x="46939" y="460391"/>
                </a:lnTo>
                <a:lnTo>
                  <a:pt x="24386" y="420166"/>
                </a:lnTo>
                <a:lnTo>
                  <a:pt x="8924" y="376405"/>
                </a:lnTo>
                <a:lnTo>
                  <a:pt x="735" y="330575"/>
                </a:lnTo>
                <a:lnTo>
                  <a:pt x="0" y="284141"/>
                </a:lnTo>
                <a:lnTo>
                  <a:pt x="6900" y="238569"/>
                </a:lnTo>
                <a:lnTo>
                  <a:pt x="21619" y="195324"/>
                </a:lnTo>
                <a:lnTo>
                  <a:pt x="44338" y="155872"/>
                </a:lnTo>
                <a:lnTo>
                  <a:pt x="75238" y="121679"/>
                </a:lnTo>
                <a:lnTo>
                  <a:pt x="115435" y="91989"/>
                </a:lnTo>
                <a:lnTo>
                  <a:pt x="156648" y="63847"/>
                </a:lnTo>
                <a:lnTo>
                  <a:pt x="198876" y="37253"/>
                </a:lnTo>
                <a:lnTo>
                  <a:pt x="242120" y="12206"/>
                </a:lnTo>
                <a:lnTo>
                  <a:pt x="339200" y="2228"/>
                </a:lnTo>
                <a:lnTo>
                  <a:pt x="387536" y="0"/>
                </a:lnTo>
                <a:lnTo>
                  <a:pt x="435488" y="4303"/>
                </a:lnTo>
                <a:lnTo>
                  <a:pt x="482870" y="18657"/>
                </a:lnTo>
                <a:lnTo>
                  <a:pt x="529494" y="46581"/>
                </a:lnTo>
                <a:lnTo>
                  <a:pt x="575064" y="89514"/>
                </a:lnTo>
                <a:lnTo>
                  <a:pt x="600737" y="128922"/>
                </a:lnTo>
                <a:lnTo>
                  <a:pt x="617979" y="172679"/>
                </a:lnTo>
                <a:lnTo>
                  <a:pt x="626088" y="219005"/>
                </a:lnTo>
                <a:lnTo>
                  <a:pt x="626600" y="242545"/>
                </a:lnTo>
                <a:lnTo>
                  <a:pt x="624735" y="266017"/>
                </a:lnTo>
                <a:lnTo>
                  <a:pt x="613975" y="311800"/>
                </a:lnTo>
                <a:lnTo>
                  <a:pt x="594245" y="354494"/>
                </a:lnTo>
                <a:lnTo>
                  <a:pt x="559173" y="400173"/>
                </a:lnTo>
                <a:lnTo>
                  <a:pt x="523106" y="438420"/>
                </a:lnTo>
                <a:lnTo>
                  <a:pt x="467819" y="505751"/>
                </a:lnTo>
                <a:lnTo>
                  <a:pt x="432083" y="543541"/>
                </a:lnTo>
                <a:lnTo>
                  <a:pt x="397957" y="571995"/>
                </a:lnTo>
                <a:lnTo>
                  <a:pt x="364349" y="591288"/>
                </a:lnTo>
                <a:lnTo>
                  <a:pt x="330172" y="601593"/>
                </a:lnTo>
                <a:lnTo>
                  <a:pt x="294334" y="60308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5947" y="6261"/>
            <a:ext cx="624840" cy="564515"/>
          </a:xfrm>
          <a:custGeom>
            <a:avLst/>
            <a:gdLst/>
            <a:ahLst/>
            <a:cxnLst/>
            <a:rect l="l" t="t" r="r" b="b"/>
            <a:pathLst>
              <a:path w="624839" h="564515">
                <a:moveTo>
                  <a:pt x="224634" y="564299"/>
                </a:moveTo>
                <a:lnTo>
                  <a:pt x="153623" y="549328"/>
                </a:lnTo>
                <a:lnTo>
                  <a:pt x="122022" y="524374"/>
                </a:lnTo>
                <a:lnTo>
                  <a:pt x="90123" y="486646"/>
                </a:lnTo>
                <a:lnTo>
                  <a:pt x="55748" y="435297"/>
                </a:lnTo>
                <a:lnTo>
                  <a:pt x="31838" y="391335"/>
                </a:lnTo>
                <a:lnTo>
                  <a:pt x="14674" y="347701"/>
                </a:lnTo>
                <a:lnTo>
                  <a:pt x="4110" y="304795"/>
                </a:lnTo>
                <a:lnTo>
                  <a:pt x="0" y="263014"/>
                </a:lnTo>
                <a:lnTo>
                  <a:pt x="2196" y="222759"/>
                </a:lnTo>
                <a:lnTo>
                  <a:pt x="10553" y="184426"/>
                </a:lnTo>
                <a:lnTo>
                  <a:pt x="24924" y="148416"/>
                </a:lnTo>
                <a:lnTo>
                  <a:pt x="45163" y="115126"/>
                </a:lnTo>
                <a:lnTo>
                  <a:pt x="71123" y="84955"/>
                </a:lnTo>
                <a:lnTo>
                  <a:pt x="102658" y="58301"/>
                </a:lnTo>
                <a:lnTo>
                  <a:pt x="139622" y="35564"/>
                </a:lnTo>
                <a:lnTo>
                  <a:pt x="181868" y="17141"/>
                </a:lnTo>
                <a:lnTo>
                  <a:pt x="229250" y="3432"/>
                </a:lnTo>
                <a:lnTo>
                  <a:pt x="295447" y="0"/>
                </a:lnTo>
                <a:lnTo>
                  <a:pt x="328397" y="2569"/>
                </a:lnTo>
                <a:lnTo>
                  <a:pt x="361249" y="7997"/>
                </a:lnTo>
                <a:lnTo>
                  <a:pt x="386715" y="13415"/>
                </a:lnTo>
                <a:lnTo>
                  <a:pt x="436962" y="29285"/>
                </a:lnTo>
                <a:lnTo>
                  <a:pt x="462428" y="35114"/>
                </a:lnTo>
                <a:lnTo>
                  <a:pt x="504559" y="35307"/>
                </a:lnTo>
                <a:lnTo>
                  <a:pt x="548192" y="33060"/>
                </a:lnTo>
                <a:lnTo>
                  <a:pt x="585378" y="42112"/>
                </a:lnTo>
                <a:lnTo>
                  <a:pt x="608170" y="76201"/>
                </a:lnTo>
                <a:lnTo>
                  <a:pt x="617622" y="125778"/>
                </a:lnTo>
                <a:lnTo>
                  <a:pt x="623093" y="175474"/>
                </a:lnTo>
                <a:lnTo>
                  <a:pt x="624581" y="225289"/>
                </a:lnTo>
                <a:lnTo>
                  <a:pt x="622088" y="275224"/>
                </a:lnTo>
                <a:lnTo>
                  <a:pt x="615612" y="325277"/>
                </a:lnTo>
                <a:lnTo>
                  <a:pt x="590228" y="374637"/>
                </a:lnTo>
                <a:lnTo>
                  <a:pt x="552481" y="415546"/>
                </a:lnTo>
                <a:lnTo>
                  <a:pt x="472723" y="464334"/>
                </a:lnTo>
                <a:lnTo>
                  <a:pt x="422810" y="490592"/>
                </a:lnTo>
                <a:lnTo>
                  <a:pt x="372091" y="515259"/>
                </a:lnTo>
                <a:lnTo>
                  <a:pt x="320567" y="538333"/>
                </a:lnTo>
                <a:lnTo>
                  <a:pt x="268397" y="556010"/>
                </a:lnTo>
                <a:lnTo>
                  <a:pt x="224634" y="56429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63294" y="1598901"/>
            <a:ext cx="596265" cy="607695"/>
          </a:xfrm>
          <a:custGeom>
            <a:avLst/>
            <a:gdLst/>
            <a:ahLst/>
            <a:cxnLst/>
            <a:rect l="l" t="t" r="r" b="b"/>
            <a:pathLst>
              <a:path w="596264" h="607694">
                <a:moveTo>
                  <a:pt x="293460" y="607159"/>
                </a:moveTo>
                <a:lnTo>
                  <a:pt x="245066" y="601676"/>
                </a:lnTo>
                <a:lnTo>
                  <a:pt x="196910" y="589819"/>
                </a:lnTo>
                <a:lnTo>
                  <a:pt x="151124" y="572076"/>
                </a:lnTo>
                <a:lnTo>
                  <a:pt x="109835" y="548933"/>
                </a:lnTo>
                <a:lnTo>
                  <a:pt x="75172" y="520880"/>
                </a:lnTo>
                <a:lnTo>
                  <a:pt x="49265" y="488403"/>
                </a:lnTo>
                <a:lnTo>
                  <a:pt x="29380" y="453669"/>
                </a:lnTo>
                <a:lnTo>
                  <a:pt x="14374" y="416572"/>
                </a:lnTo>
                <a:lnTo>
                  <a:pt x="4521" y="377788"/>
                </a:lnTo>
                <a:lnTo>
                  <a:pt x="0" y="338023"/>
                </a:lnTo>
                <a:lnTo>
                  <a:pt x="896" y="298010"/>
                </a:lnTo>
                <a:lnTo>
                  <a:pt x="7191" y="258493"/>
                </a:lnTo>
                <a:lnTo>
                  <a:pt x="18770" y="220188"/>
                </a:lnTo>
                <a:lnTo>
                  <a:pt x="35424" y="183794"/>
                </a:lnTo>
                <a:lnTo>
                  <a:pt x="56844" y="149985"/>
                </a:lnTo>
                <a:lnTo>
                  <a:pt x="82634" y="119386"/>
                </a:lnTo>
                <a:lnTo>
                  <a:pt x="112324" y="92552"/>
                </a:lnTo>
                <a:lnTo>
                  <a:pt x="145373" y="69973"/>
                </a:lnTo>
                <a:lnTo>
                  <a:pt x="187579" y="48529"/>
                </a:lnTo>
                <a:lnTo>
                  <a:pt x="248062" y="22253"/>
                </a:lnTo>
                <a:lnTo>
                  <a:pt x="288157" y="5597"/>
                </a:lnTo>
                <a:lnTo>
                  <a:pt x="331252" y="0"/>
                </a:lnTo>
                <a:lnTo>
                  <a:pt x="376623" y="4793"/>
                </a:lnTo>
                <a:lnTo>
                  <a:pt x="423542" y="19311"/>
                </a:lnTo>
                <a:lnTo>
                  <a:pt x="471286" y="42887"/>
                </a:lnTo>
                <a:lnTo>
                  <a:pt x="519232" y="74834"/>
                </a:lnTo>
                <a:lnTo>
                  <a:pt x="556138" y="109307"/>
                </a:lnTo>
                <a:lnTo>
                  <a:pt x="581528" y="147253"/>
                </a:lnTo>
                <a:lnTo>
                  <a:pt x="594926" y="189615"/>
                </a:lnTo>
                <a:lnTo>
                  <a:pt x="595853" y="237339"/>
                </a:lnTo>
                <a:lnTo>
                  <a:pt x="583834" y="291370"/>
                </a:lnTo>
                <a:lnTo>
                  <a:pt x="567493" y="338771"/>
                </a:lnTo>
                <a:lnTo>
                  <a:pt x="548557" y="384827"/>
                </a:lnTo>
                <a:lnTo>
                  <a:pt x="527025" y="429538"/>
                </a:lnTo>
                <a:lnTo>
                  <a:pt x="502898" y="472905"/>
                </a:lnTo>
                <a:lnTo>
                  <a:pt x="476176" y="514926"/>
                </a:lnTo>
                <a:lnTo>
                  <a:pt x="446859" y="555602"/>
                </a:lnTo>
                <a:lnTo>
                  <a:pt x="382453" y="597054"/>
                </a:lnTo>
                <a:lnTo>
                  <a:pt x="339966" y="605781"/>
                </a:lnTo>
                <a:lnTo>
                  <a:pt x="293460" y="60715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2337" y="2513903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79" h="578485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057" y="2233401"/>
            <a:ext cx="544830" cy="624205"/>
          </a:xfrm>
          <a:custGeom>
            <a:avLst/>
            <a:gdLst/>
            <a:ahLst/>
            <a:cxnLst/>
            <a:rect l="l" t="t" r="r" b="b"/>
            <a:pathLst>
              <a:path w="544830" h="624205">
                <a:moveTo>
                  <a:pt x="330646" y="623576"/>
                </a:moveTo>
                <a:lnTo>
                  <a:pt x="291074" y="623222"/>
                </a:lnTo>
                <a:lnTo>
                  <a:pt x="251873" y="617763"/>
                </a:lnTo>
                <a:lnTo>
                  <a:pt x="213705" y="607289"/>
                </a:lnTo>
                <a:lnTo>
                  <a:pt x="177214" y="591977"/>
                </a:lnTo>
                <a:lnTo>
                  <a:pt x="143006" y="572084"/>
                </a:lnTo>
                <a:lnTo>
                  <a:pt x="111648" y="547938"/>
                </a:lnTo>
                <a:lnTo>
                  <a:pt x="83670" y="519946"/>
                </a:lnTo>
                <a:lnTo>
                  <a:pt x="59544" y="488582"/>
                </a:lnTo>
                <a:lnTo>
                  <a:pt x="39669" y="454365"/>
                </a:lnTo>
                <a:lnTo>
                  <a:pt x="24377" y="417865"/>
                </a:lnTo>
                <a:lnTo>
                  <a:pt x="5408" y="336370"/>
                </a:lnTo>
                <a:lnTo>
                  <a:pt x="0" y="286552"/>
                </a:lnTo>
                <a:lnTo>
                  <a:pt x="1898" y="237574"/>
                </a:lnTo>
                <a:lnTo>
                  <a:pt x="13606" y="189027"/>
                </a:lnTo>
                <a:lnTo>
                  <a:pt x="37627" y="140504"/>
                </a:lnTo>
                <a:lnTo>
                  <a:pt x="67947" y="97227"/>
                </a:lnTo>
                <a:lnTo>
                  <a:pt x="100962" y="60189"/>
                </a:lnTo>
                <a:lnTo>
                  <a:pt x="137830" y="30740"/>
                </a:lnTo>
                <a:lnTo>
                  <a:pt x="179709" y="10228"/>
                </a:lnTo>
                <a:lnTo>
                  <a:pt x="227758" y="0"/>
                </a:lnTo>
                <a:lnTo>
                  <a:pt x="283133" y="1403"/>
                </a:lnTo>
                <a:lnTo>
                  <a:pt x="344551" y="13661"/>
                </a:lnTo>
                <a:lnTo>
                  <a:pt x="401735" y="39199"/>
                </a:lnTo>
                <a:lnTo>
                  <a:pt x="451855" y="76749"/>
                </a:lnTo>
                <a:lnTo>
                  <a:pt x="492424" y="124456"/>
                </a:lnTo>
                <a:lnTo>
                  <a:pt x="521438" y="179951"/>
                </a:lnTo>
                <a:lnTo>
                  <a:pt x="540440" y="249306"/>
                </a:lnTo>
                <a:lnTo>
                  <a:pt x="544411" y="298103"/>
                </a:lnTo>
                <a:lnTo>
                  <a:pt x="541213" y="346108"/>
                </a:lnTo>
                <a:lnTo>
                  <a:pt x="531874" y="393324"/>
                </a:lnTo>
                <a:lnTo>
                  <a:pt x="517422" y="439752"/>
                </a:lnTo>
                <a:lnTo>
                  <a:pt x="498885" y="485395"/>
                </a:lnTo>
                <a:lnTo>
                  <a:pt x="477291" y="530255"/>
                </a:lnTo>
                <a:lnTo>
                  <a:pt x="453667" y="574333"/>
                </a:lnTo>
                <a:lnTo>
                  <a:pt x="408282" y="609028"/>
                </a:lnTo>
                <a:lnTo>
                  <a:pt x="369933" y="618819"/>
                </a:lnTo>
                <a:lnTo>
                  <a:pt x="330646" y="62357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517" y="3178574"/>
            <a:ext cx="624840" cy="509270"/>
          </a:xfrm>
          <a:custGeom>
            <a:avLst/>
            <a:gdLst/>
            <a:ahLst/>
            <a:cxnLst/>
            <a:rect l="l" t="t" r="r" b="b"/>
            <a:pathLst>
              <a:path w="624840" h="509270">
                <a:moveTo>
                  <a:pt x="361428" y="508505"/>
                </a:moveTo>
                <a:lnTo>
                  <a:pt x="319781" y="508744"/>
                </a:lnTo>
                <a:lnTo>
                  <a:pt x="278336" y="506542"/>
                </a:lnTo>
                <a:lnTo>
                  <a:pt x="237093" y="501896"/>
                </a:lnTo>
                <a:lnTo>
                  <a:pt x="196053" y="494809"/>
                </a:lnTo>
                <a:lnTo>
                  <a:pt x="142666" y="480293"/>
                </a:lnTo>
                <a:lnTo>
                  <a:pt x="98897" y="458756"/>
                </a:lnTo>
                <a:lnTo>
                  <a:pt x="64009" y="429658"/>
                </a:lnTo>
                <a:lnTo>
                  <a:pt x="37263" y="392461"/>
                </a:lnTo>
                <a:lnTo>
                  <a:pt x="17922" y="346626"/>
                </a:lnTo>
                <a:lnTo>
                  <a:pt x="5247" y="291613"/>
                </a:lnTo>
                <a:lnTo>
                  <a:pt x="0" y="239056"/>
                </a:lnTo>
                <a:lnTo>
                  <a:pt x="3419" y="194997"/>
                </a:lnTo>
                <a:lnTo>
                  <a:pt x="16850" y="157357"/>
                </a:lnTo>
                <a:lnTo>
                  <a:pt x="41638" y="124058"/>
                </a:lnTo>
                <a:lnTo>
                  <a:pt x="79130" y="93020"/>
                </a:lnTo>
                <a:lnTo>
                  <a:pt x="130670" y="62167"/>
                </a:lnTo>
                <a:lnTo>
                  <a:pt x="172988" y="41321"/>
                </a:lnTo>
                <a:lnTo>
                  <a:pt x="215590" y="24095"/>
                </a:lnTo>
                <a:lnTo>
                  <a:pt x="258421" y="11075"/>
                </a:lnTo>
                <a:lnTo>
                  <a:pt x="301427" y="2847"/>
                </a:lnTo>
                <a:lnTo>
                  <a:pt x="344553" y="0"/>
                </a:lnTo>
                <a:lnTo>
                  <a:pt x="387744" y="3118"/>
                </a:lnTo>
                <a:lnTo>
                  <a:pt x="430947" y="12788"/>
                </a:lnTo>
                <a:lnTo>
                  <a:pt x="474107" y="29598"/>
                </a:lnTo>
                <a:lnTo>
                  <a:pt x="517169" y="54132"/>
                </a:lnTo>
                <a:lnTo>
                  <a:pt x="562292" y="92758"/>
                </a:lnTo>
                <a:lnTo>
                  <a:pt x="602733" y="136260"/>
                </a:lnTo>
                <a:lnTo>
                  <a:pt x="621399" y="198985"/>
                </a:lnTo>
                <a:lnTo>
                  <a:pt x="624803" y="231591"/>
                </a:lnTo>
                <a:lnTo>
                  <a:pt x="624165" y="264370"/>
                </a:lnTo>
                <a:lnTo>
                  <a:pt x="610863" y="328447"/>
                </a:lnTo>
                <a:lnTo>
                  <a:pt x="582299" y="387329"/>
                </a:lnTo>
                <a:lnTo>
                  <a:pt x="540206" y="437444"/>
                </a:lnTo>
                <a:lnTo>
                  <a:pt x="487138" y="475751"/>
                </a:lnTo>
                <a:lnTo>
                  <a:pt x="426316" y="499927"/>
                </a:lnTo>
                <a:lnTo>
                  <a:pt x="361428" y="5085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39649" y="2453934"/>
            <a:ext cx="635000" cy="501015"/>
          </a:xfrm>
          <a:custGeom>
            <a:avLst/>
            <a:gdLst/>
            <a:ahLst/>
            <a:cxnLst/>
            <a:rect l="l" t="t" r="r" b="b"/>
            <a:pathLst>
              <a:path w="635000" h="501014">
                <a:moveTo>
                  <a:pt x="324859" y="500923"/>
                </a:moveTo>
                <a:lnTo>
                  <a:pt x="285268" y="499047"/>
                </a:lnTo>
                <a:lnTo>
                  <a:pt x="245982" y="493796"/>
                </a:lnTo>
                <a:lnTo>
                  <a:pt x="207290" y="485197"/>
                </a:lnTo>
                <a:lnTo>
                  <a:pt x="169475" y="473324"/>
                </a:lnTo>
                <a:lnTo>
                  <a:pt x="107544" y="447231"/>
                </a:lnTo>
                <a:lnTo>
                  <a:pt x="57873" y="410380"/>
                </a:lnTo>
                <a:lnTo>
                  <a:pt x="21738" y="360190"/>
                </a:lnTo>
                <a:lnTo>
                  <a:pt x="2550" y="301401"/>
                </a:lnTo>
                <a:lnTo>
                  <a:pt x="0" y="273953"/>
                </a:lnTo>
                <a:lnTo>
                  <a:pt x="2121" y="239561"/>
                </a:lnTo>
                <a:lnTo>
                  <a:pt x="17666" y="186806"/>
                </a:lnTo>
                <a:lnTo>
                  <a:pt x="37794" y="148143"/>
                </a:lnTo>
                <a:lnTo>
                  <a:pt x="66747" y="112435"/>
                </a:lnTo>
                <a:lnTo>
                  <a:pt x="103249" y="80394"/>
                </a:lnTo>
                <a:lnTo>
                  <a:pt x="146023" y="52727"/>
                </a:lnTo>
                <a:lnTo>
                  <a:pt x="193792" y="30145"/>
                </a:lnTo>
                <a:lnTo>
                  <a:pt x="245280" y="13357"/>
                </a:lnTo>
                <a:lnTo>
                  <a:pt x="299210" y="3072"/>
                </a:lnTo>
                <a:lnTo>
                  <a:pt x="354306" y="0"/>
                </a:lnTo>
                <a:lnTo>
                  <a:pt x="386413" y="3271"/>
                </a:lnTo>
                <a:lnTo>
                  <a:pt x="448792" y="19623"/>
                </a:lnTo>
                <a:lnTo>
                  <a:pt x="506472" y="48402"/>
                </a:lnTo>
                <a:lnTo>
                  <a:pt x="557046" y="88407"/>
                </a:lnTo>
                <a:lnTo>
                  <a:pt x="598327" y="137909"/>
                </a:lnTo>
                <a:lnTo>
                  <a:pt x="624375" y="184935"/>
                </a:lnTo>
                <a:lnTo>
                  <a:pt x="634035" y="224565"/>
                </a:lnTo>
                <a:lnTo>
                  <a:pt x="634594" y="265425"/>
                </a:lnTo>
                <a:lnTo>
                  <a:pt x="626753" y="306328"/>
                </a:lnTo>
                <a:lnTo>
                  <a:pt x="611213" y="346087"/>
                </a:lnTo>
                <a:lnTo>
                  <a:pt x="588676" y="383518"/>
                </a:lnTo>
                <a:lnTo>
                  <a:pt x="559841" y="417434"/>
                </a:lnTo>
                <a:lnTo>
                  <a:pt x="525410" y="446650"/>
                </a:lnTo>
                <a:lnTo>
                  <a:pt x="486084" y="469979"/>
                </a:lnTo>
                <a:lnTo>
                  <a:pt x="442563" y="486236"/>
                </a:lnTo>
                <a:lnTo>
                  <a:pt x="403797" y="494494"/>
                </a:lnTo>
                <a:lnTo>
                  <a:pt x="364466" y="499397"/>
                </a:lnTo>
                <a:lnTo>
                  <a:pt x="324859" y="50092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10193" y="45830"/>
            <a:ext cx="450215" cy="511809"/>
          </a:xfrm>
          <a:custGeom>
            <a:avLst/>
            <a:gdLst/>
            <a:ahLst/>
            <a:cxnLst/>
            <a:rect l="l" t="t" r="r" b="b"/>
            <a:pathLst>
              <a:path w="450214" h="511809">
                <a:moveTo>
                  <a:pt x="180343" y="511284"/>
                </a:moveTo>
                <a:lnTo>
                  <a:pt x="137767" y="505053"/>
                </a:lnTo>
                <a:lnTo>
                  <a:pt x="101384" y="489231"/>
                </a:lnTo>
                <a:lnTo>
                  <a:pt x="56777" y="434969"/>
                </a:lnTo>
                <a:lnTo>
                  <a:pt x="28505" y="374968"/>
                </a:lnTo>
                <a:lnTo>
                  <a:pt x="9580" y="310989"/>
                </a:lnTo>
                <a:lnTo>
                  <a:pt x="664" y="245265"/>
                </a:lnTo>
                <a:lnTo>
                  <a:pt x="0" y="211888"/>
                </a:lnTo>
                <a:lnTo>
                  <a:pt x="7817" y="175288"/>
                </a:lnTo>
                <a:lnTo>
                  <a:pt x="26315" y="139704"/>
                </a:lnTo>
                <a:lnTo>
                  <a:pt x="53653" y="106100"/>
                </a:lnTo>
                <a:lnTo>
                  <a:pt x="87990" y="75438"/>
                </a:lnTo>
                <a:lnTo>
                  <a:pt x="127484" y="48683"/>
                </a:lnTo>
                <a:lnTo>
                  <a:pt x="170294" y="26798"/>
                </a:lnTo>
                <a:lnTo>
                  <a:pt x="214579" y="10746"/>
                </a:lnTo>
                <a:lnTo>
                  <a:pt x="258498" y="1492"/>
                </a:lnTo>
                <a:lnTo>
                  <a:pt x="300209" y="0"/>
                </a:lnTo>
                <a:lnTo>
                  <a:pt x="337872" y="7231"/>
                </a:lnTo>
                <a:lnTo>
                  <a:pt x="388019" y="35895"/>
                </a:lnTo>
                <a:lnTo>
                  <a:pt x="432613" y="72604"/>
                </a:lnTo>
                <a:lnTo>
                  <a:pt x="445027" y="116183"/>
                </a:lnTo>
                <a:lnTo>
                  <a:pt x="450116" y="162272"/>
                </a:lnTo>
                <a:lnTo>
                  <a:pt x="448518" y="209700"/>
                </a:lnTo>
                <a:lnTo>
                  <a:pt x="440868" y="257298"/>
                </a:lnTo>
                <a:lnTo>
                  <a:pt x="427804" y="303894"/>
                </a:lnTo>
                <a:lnTo>
                  <a:pt x="409962" y="348318"/>
                </a:lnTo>
                <a:lnTo>
                  <a:pt x="387977" y="389400"/>
                </a:lnTo>
                <a:lnTo>
                  <a:pt x="362487" y="425969"/>
                </a:lnTo>
                <a:lnTo>
                  <a:pt x="334128" y="456854"/>
                </a:lnTo>
                <a:lnTo>
                  <a:pt x="303536" y="480885"/>
                </a:lnTo>
                <a:lnTo>
                  <a:pt x="225931" y="508404"/>
                </a:lnTo>
                <a:lnTo>
                  <a:pt x="180343" y="51128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633403"/>
            <a:ext cx="8924924" cy="353377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0" y="2633403"/>
            <a:ext cx="8762998" cy="353377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56674" y="657257"/>
            <a:ext cx="16546194" cy="14217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065" marR="5080" algn="ctr">
              <a:lnSpc>
                <a:spcPct val="102499"/>
              </a:lnSpc>
              <a:spcBef>
                <a:spcPts val="20"/>
              </a:spcBef>
              <a:tabLst>
                <a:tab pos="975360" algn="l"/>
                <a:tab pos="2437765" algn="l"/>
                <a:tab pos="2460625" algn="l"/>
                <a:tab pos="3076575" algn="l"/>
                <a:tab pos="3699510" algn="l"/>
                <a:tab pos="4392930" algn="l"/>
                <a:tab pos="5398135" algn="l"/>
                <a:tab pos="5942965" algn="l"/>
                <a:tab pos="6582409" algn="l"/>
                <a:tab pos="7834630" algn="l"/>
                <a:tab pos="8132445" algn="l"/>
                <a:tab pos="9465310" algn="l"/>
                <a:tab pos="10138410" algn="l"/>
                <a:tab pos="10295255" algn="l"/>
                <a:tab pos="10911205" algn="l"/>
                <a:tab pos="11301095" algn="l"/>
                <a:tab pos="13454380" algn="l"/>
                <a:tab pos="13498830" algn="l"/>
                <a:tab pos="14604365" algn="l"/>
                <a:tab pos="14747240" algn="l"/>
              </a:tabLst>
            </a:pPr>
            <a:r>
              <a:rPr spc="190" dirty="0"/>
              <a:t>Q</a:t>
            </a:r>
            <a:r>
              <a:rPr spc="-400" dirty="0"/>
              <a:t> </a:t>
            </a:r>
            <a:r>
              <a:rPr spc="-114" dirty="0"/>
              <a:t>7</a:t>
            </a:r>
            <a:r>
              <a:rPr spc="-400" dirty="0"/>
              <a:t> </a:t>
            </a:r>
            <a:r>
              <a:rPr spc="-315" dirty="0"/>
              <a:t>.</a:t>
            </a:r>
            <a:r>
              <a:rPr dirty="0"/>
              <a:t>	</a:t>
            </a:r>
            <a:r>
              <a:rPr spc="75" dirty="0"/>
              <a:t>W</a:t>
            </a:r>
            <a:r>
              <a:rPr spc="-405" dirty="0"/>
              <a:t> </a:t>
            </a:r>
            <a:r>
              <a:rPr spc="-90" dirty="0"/>
              <a:t>H</a:t>
            </a:r>
            <a:r>
              <a:rPr spc="-400" dirty="0"/>
              <a:t> </a:t>
            </a:r>
            <a:r>
              <a:rPr spc="170" dirty="0"/>
              <a:t>A</a:t>
            </a:r>
            <a:r>
              <a:rPr spc="-400" dirty="0"/>
              <a:t> </a:t>
            </a:r>
            <a:r>
              <a:rPr spc="-50" dirty="0"/>
              <a:t>T</a:t>
            </a:r>
            <a:r>
              <a:rPr dirty="0"/>
              <a:t>		</a:t>
            </a:r>
            <a:r>
              <a:rPr spc="75" dirty="0"/>
              <a:t>W</a:t>
            </a:r>
            <a:r>
              <a:rPr spc="-400" dirty="0"/>
              <a:t> </a:t>
            </a:r>
            <a:r>
              <a:rPr spc="-35" dirty="0"/>
              <a:t>I</a:t>
            </a:r>
            <a:r>
              <a:rPr spc="-400" dirty="0"/>
              <a:t> </a:t>
            </a:r>
            <a:r>
              <a:rPr spc="-204" dirty="0"/>
              <a:t>L</a:t>
            </a:r>
            <a:r>
              <a:rPr spc="-395" dirty="0"/>
              <a:t> </a:t>
            </a:r>
            <a:r>
              <a:rPr spc="-50" dirty="0"/>
              <a:t>L</a:t>
            </a:r>
            <a:r>
              <a:rPr dirty="0"/>
              <a:t>	</a:t>
            </a:r>
            <a:r>
              <a:rPr spc="-150" dirty="0"/>
              <a:t>B</a:t>
            </a:r>
            <a:r>
              <a:rPr spc="-400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-210" dirty="0"/>
              <a:t>T</a:t>
            </a:r>
            <a:r>
              <a:rPr spc="-400" dirty="0"/>
              <a:t> </a:t>
            </a:r>
            <a:r>
              <a:rPr spc="-90" dirty="0"/>
              <a:t>H</a:t>
            </a:r>
            <a:r>
              <a:rPr spc="-395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-165" dirty="0"/>
              <a:t>P</a:t>
            </a:r>
            <a:r>
              <a:rPr spc="-400" dirty="0"/>
              <a:t> </a:t>
            </a:r>
            <a:r>
              <a:rPr spc="-190" dirty="0"/>
              <a:t>R</a:t>
            </a:r>
            <a:r>
              <a:rPr spc="-400" dirty="0"/>
              <a:t> </a:t>
            </a:r>
            <a:r>
              <a:rPr spc="185" dirty="0"/>
              <a:t>O</a:t>
            </a:r>
            <a:r>
              <a:rPr spc="-400" dirty="0"/>
              <a:t> </a:t>
            </a:r>
            <a:r>
              <a:rPr spc="-320" dirty="0"/>
              <a:t>J</a:t>
            </a:r>
            <a:r>
              <a:rPr spc="-400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385" dirty="0"/>
              <a:t>C</a:t>
            </a:r>
            <a:r>
              <a:rPr spc="-400" dirty="0"/>
              <a:t> </a:t>
            </a:r>
            <a:r>
              <a:rPr spc="-210" dirty="0"/>
              <a:t>T</a:t>
            </a:r>
            <a:r>
              <a:rPr spc="-395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-50" dirty="0"/>
              <a:t>D</a:t>
            </a:r>
            <a:r>
              <a:rPr dirty="0"/>
              <a:t>	</a:t>
            </a:r>
            <a:r>
              <a:rPr spc="-50" dirty="0"/>
              <a:t>N</a:t>
            </a:r>
            <a:r>
              <a:rPr spc="-400" dirty="0"/>
              <a:t> </a:t>
            </a:r>
            <a:r>
              <a:rPr spc="-90" dirty="0"/>
              <a:t>U</a:t>
            </a:r>
            <a:r>
              <a:rPr spc="-400" dirty="0"/>
              <a:t> </a:t>
            </a:r>
            <a:r>
              <a:rPr spc="490" dirty="0"/>
              <a:t>M</a:t>
            </a:r>
            <a:r>
              <a:rPr spc="-395" dirty="0"/>
              <a:t> </a:t>
            </a:r>
            <a:r>
              <a:rPr spc="-150" dirty="0"/>
              <a:t>B</a:t>
            </a:r>
            <a:r>
              <a:rPr spc="-400" dirty="0"/>
              <a:t> </a:t>
            </a:r>
            <a:r>
              <a:rPr spc="-180" dirty="0"/>
              <a:t>E</a:t>
            </a:r>
            <a:r>
              <a:rPr spc="-395" dirty="0"/>
              <a:t> </a:t>
            </a:r>
            <a:r>
              <a:rPr spc="-50" dirty="0"/>
              <a:t>R</a:t>
            </a:r>
            <a:r>
              <a:rPr dirty="0"/>
              <a:t>	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-50" dirty="0"/>
              <a:t>F</a:t>
            </a:r>
            <a:r>
              <a:rPr dirty="0"/>
              <a:t>	</a:t>
            </a:r>
            <a:r>
              <a:rPr spc="-25" dirty="0"/>
              <a:t>D</a:t>
            </a:r>
            <a:r>
              <a:rPr spc="-400" dirty="0"/>
              <a:t> </a:t>
            </a:r>
            <a:r>
              <a:rPr spc="185" dirty="0"/>
              <a:t>O</a:t>
            </a:r>
            <a:r>
              <a:rPr spc="-400" dirty="0"/>
              <a:t> </a:t>
            </a:r>
            <a:r>
              <a:rPr spc="490" dirty="0"/>
              <a:t>M</a:t>
            </a:r>
            <a:r>
              <a:rPr spc="-400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350" dirty="0"/>
              <a:t>S</a:t>
            </a:r>
            <a:r>
              <a:rPr spc="-395" dirty="0"/>
              <a:t> </a:t>
            </a:r>
            <a:r>
              <a:rPr spc="-210" dirty="0"/>
              <a:t>T</a:t>
            </a:r>
            <a:r>
              <a:rPr spc="-400" dirty="0"/>
              <a:t> </a:t>
            </a:r>
            <a:r>
              <a:rPr spc="-35" dirty="0"/>
              <a:t>I</a:t>
            </a:r>
            <a:r>
              <a:rPr spc="-400" dirty="0"/>
              <a:t> </a:t>
            </a:r>
            <a:r>
              <a:rPr spc="335" dirty="0"/>
              <a:t>C</a:t>
            </a:r>
            <a:r>
              <a:rPr dirty="0"/>
              <a:t>		</a:t>
            </a:r>
            <a:r>
              <a:rPr spc="170" dirty="0"/>
              <a:t>A</a:t>
            </a:r>
            <a:r>
              <a:rPr spc="-400" dirty="0"/>
              <a:t> </a:t>
            </a:r>
            <a:r>
              <a:rPr spc="-50" dirty="0"/>
              <a:t>N</a:t>
            </a:r>
            <a:r>
              <a:rPr spc="-400" dirty="0"/>
              <a:t> </a:t>
            </a:r>
            <a:r>
              <a:rPr spc="-50" dirty="0"/>
              <a:t>D</a:t>
            </a:r>
            <a:r>
              <a:rPr dirty="0"/>
              <a:t>	</a:t>
            </a:r>
            <a:r>
              <a:rPr spc="-254" dirty="0"/>
              <a:t>F</a:t>
            </a:r>
            <a:r>
              <a:rPr spc="-400" dirty="0"/>
              <a:t> </a:t>
            </a:r>
            <a:r>
              <a:rPr spc="185" dirty="0"/>
              <a:t>O</a:t>
            </a:r>
            <a:r>
              <a:rPr spc="-400" dirty="0"/>
              <a:t> </a:t>
            </a:r>
            <a:r>
              <a:rPr spc="-190" dirty="0"/>
              <a:t>R</a:t>
            </a:r>
            <a:r>
              <a:rPr spc="-395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-35" dirty="0"/>
              <a:t>I</a:t>
            </a:r>
            <a:r>
              <a:rPr spc="-395" dirty="0"/>
              <a:t> </a:t>
            </a:r>
            <a:r>
              <a:rPr spc="340" dirty="0"/>
              <a:t>G</a:t>
            </a:r>
            <a:r>
              <a:rPr spc="-400" dirty="0"/>
              <a:t> </a:t>
            </a:r>
            <a:r>
              <a:rPr spc="-50" dirty="0"/>
              <a:t>N </a:t>
            </a:r>
            <a:r>
              <a:rPr spc="-210" dirty="0"/>
              <a:t>T</a:t>
            </a:r>
            <a:r>
              <a:rPr spc="-400" dirty="0"/>
              <a:t> </a:t>
            </a:r>
            <a:r>
              <a:rPr spc="185" dirty="0"/>
              <a:t>O</a:t>
            </a:r>
            <a:r>
              <a:rPr spc="-400" dirty="0"/>
              <a:t> </a:t>
            </a:r>
            <a:r>
              <a:rPr spc="-90" dirty="0"/>
              <a:t>U</a:t>
            </a:r>
            <a:r>
              <a:rPr spc="-395" dirty="0"/>
              <a:t> </a:t>
            </a:r>
            <a:r>
              <a:rPr spc="-190" dirty="0"/>
              <a:t>R</a:t>
            </a:r>
            <a:r>
              <a:rPr spc="-400" dirty="0"/>
              <a:t> </a:t>
            </a:r>
            <a:r>
              <a:rPr spc="-35" dirty="0"/>
              <a:t>I</a:t>
            </a:r>
            <a:r>
              <a:rPr spc="-395" dirty="0"/>
              <a:t> </a:t>
            </a:r>
            <a:r>
              <a:rPr spc="350" dirty="0"/>
              <a:t>S</a:t>
            </a:r>
            <a:r>
              <a:rPr spc="-400" dirty="0"/>
              <a:t> </a:t>
            </a:r>
            <a:r>
              <a:rPr spc="-210" dirty="0"/>
              <a:t>T</a:t>
            </a:r>
            <a:r>
              <a:rPr spc="-400" dirty="0"/>
              <a:t> </a:t>
            </a:r>
            <a:r>
              <a:rPr spc="300" dirty="0"/>
              <a:t>S</a:t>
            </a:r>
            <a:r>
              <a:rPr dirty="0"/>
              <a:t>	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-50" dirty="0"/>
              <a:t>N</a:t>
            </a:r>
            <a:r>
              <a:rPr dirty="0"/>
              <a:t>	</a:t>
            </a:r>
            <a:r>
              <a:rPr spc="-90" dirty="0"/>
              <a:t>H</a:t>
            </a:r>
            <a:r>
              <a:rPr spc="-405" dirty="0"/>
              <a:t> </a:t>
            </a:r>
            <a:r>
              <a:rPr spc="165" dirty="0"/>
              <a:t>Y</a:t>
            </a:r>
            <a:r>
              <a:rPr spc="-400" dirty="0"/>
              <a:t> </a:t>
            </a:r>
            <a:r>
              <a:rPr spc="-25" dirty="0"/>
              <a:t>D</a:t>
            </a:r>
            <a:r>
              <a:rPr spc="-400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-190" dirty="0"/>
              <a:t>R</a:t>
            </a:r>
            <a:r>
              <a:rPr spc="-400" dirty="0"/>
              <a:t> </a:t>
            </a:r>
            <a:r>
              <a:rPr spc="170" dirty="0"/>
              <a:t>A</a:t>
            </a:r>
            <a:r>
              <a:rPr spc="-400" dirty="0"/>
              <a:t> </a:t>
            </a:r>
            <a:r>
              <a:rPr spc="-150" dirty="0"/>
              <a:t>B</a:t>
            </a:r>
            <a:r>
              <a:rPr spc="-400" dirty="0"/>
              <a:t> </a:t>
            </a:r>
            <a:r>
              <a:rPr spc="170" dirty="0"/>
              <a:t>A</a:t>
            </a:r>
            <a:r>
              <a:rPr spc="-400" dirty="0"/>
              <a:t> </a:t>
            </a:r>
            <a:r>
              <a:rPr spc="-50" dirty="0"/>
              <a:t>D</a:t>
            </a:r>
            <a:r>
              <a:rPr dirty="0"/>
              <a:t>	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-50" dirty="0"/>
              <a:t>N</a:t>
            </a:r>
            <a:r>
              <a:rPr dirty="0"/>
              <a:t>	</a:t>
            </a:r>
            <a:r>
              <a:rPr spc="-220" dirty="0"/>
              <a:t>2</a:t>
            </a:r>
            <a:r>
              <a:rPr spc="-400" dirty="0"/>
              <a:t> </a:t>
            </a:r>
            <a:r>
              <a:rPr spc="85" dirty="0"/>
              <a:t>0</a:t>
            </a:r>
            <a:r>
              <a:rPr spc="-400" dirty="0"/>
              <a:t> </a:t>
            </a:r>
            <a:r>
              <a:rPr spc="-220" dirty="0"/>
              <a:t>2</a:t>
            </a:r>
            <a:r>
              <a:rPr spc="-395" dirty="0"/>
              <a:t> </a:t>
            </a:r>
            <a:r>
              <a:rPr spc="-50" dirty="0"/>
              <a:t>5</a:t>
            </a:r>
            <a:r>
              <a:rPr dirty="0"/>
              <a:t>	</a:t>
            </a:r>
            <a:r>
              <a:rPr spc="-150" dirty="0"/>
              <a:t>B</a:t>
            </a:r>
            <a:r>
              <a:rPr spc="-400" dirty="0"/>
              <a:t> </a:t>
            </a:r>
            <a:r>
              <a:rPr spc="170" dirty="0"/>
              <a:t>A</a:t>
            </a:r>
            <a:r>
              <a:rPr spc="-400" dirty="0"/>
              <a:t> </a:t>
            </a:r>
            <a:r>
              <a:rPr spc="350" dirty="0"/>
              <a:t>S</a:t>
            </a:r>
            <a:r>
              <a:rPr spc="-400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-50" dirty="0"/>
              <a:t>D</a:t>
            </a:r>
            <a:r>
              <a:rPr dirty="0"/>
              <a:t>	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-50" dirty="0"/>
              <a:t>N</a:t>
            </a:r>
            <a:r>
              <a:rPr dirty="0"/>
              <a:t>		</a:t>
            </a:r>
            <a:r>
              <a:rPr spc="-210" dirty="0"/>
              <a:t>T</a:t>
            </a:r>
            <a:r>
              <a:rPr spc="-400" dirty="0"/>
              <a:t> </a:t>
            </a:r>
            <a:r>
              <a:rPr spc="-90" dirty="0"/>
              <a:t>H</a:t>
            </a:r>
            <a:r>
              <a:rPr spc="-395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340" dirty="0"/>
              <a:t>G</a:t>
            </a:r>
            <a:r>
              <a:rPr spc="-400" dirty="0"/>
              <a:t> </a:t>
            </a:r>
            <a:r>
              <a:rPr spc="-190" dirty="0"/>
              <a:t>R</a:t>
            </a:r>
            <a:r>
              <a:rPr spc="-400" dirty="0"/>
              <a:t> </a:t>
            </a:r>
            <a:r>
              <a:rPr spc="185" dirty="0"/>
              <a:t>O</a:t>
            </a:r>
            <a:r>
              <a:rPr spc="-400" dirty="0"/>
              <a:t> </a:t>
            </a:r>
            <a:r>
              <a:rPr spc="75" dirty="0"/>
              <a:t>W</a:t>
            </a:r>
            <a:r>
              <a:rPr spc="-400" dirty="0"/>
              <a:t> </a:t>
            </a:r>
            <a:r>
              <a:rPr spc="-210" dirty="0"/>
              <a:t>T</a:t>
            </a:r>
            <a:r>
              <a:rPr spc="-400" dirty="0"/>
              <a:t> </a:t>
            </a:r>
            <a:r>
              <a:rPr spc="-50" dirty="0"/>
              <a:t>H</a:t>
            </a:r>
            <a:r>
              <a:rPr dirty="0"/>
              <a:t>	</a:t>
            </a:r>
            <a:r>
              <a:rPr spc="-190" dirty="0"/>
              <a:t>R</a:t>
            </a:r>
            <a:r>
              <a:rPr spc="-400" dirty="0"/>
              <a:t> </a:t>
            </a:r>
            <a:r>
              <a:rPr spc="170" dirty="0"/>
              <a:t>A</a:t>
            </a:r>
            <a:r>
              <a:rPr spc="-400" dirty="0"/>
              <a:t> </a:t>
            </a:r>
            <a:r>
              <a:rPr spc="-210" dirty="0"/>
              <a:t>T</a:t>
            </a:r>
            <a:r>
              <a:rPr spc="-400" dirty="0"/>
              <a:t> </a:t>
            </a:r>
            <a:r>
              <a:rPr spc="-50" dirty="0"/>
              <a:t>E</a:t>
            </a:r>
            <a:r>
              <a:rPr dirty="0"/>
              <a:t>		</a:t>
            </a:r>
            <a:r>
              <a:rPr spc="-254" dirty="0"/>
              <a:t>F</a:t>
            </a:r>
            <a:r>
              <a:rPr spc="-400" dirty="0"/>
              <a:t> </a:t>
            </a:r>
            <a:r>
              <a:rPr spc="-190" dirty="0"/>
              <a:t>R</a:t>
            </a:r>
            <a:r>
              <a:rPr spc="-400" dirty="0"/>
              <a:t> </a:t>
            </a:r>
            <a:r>
              <a:rPr spc="185" dirty="0"/>
              <a:t>O</a:t>
            </a:r>
            <a:r>
              <a:rPr spc="-395" dirty="0"/>
              <a:t> </a:t>
            </a:r>
            <a:r>
              <a:rPr spc="440" dirty="0"/>
              <a:t>M</a:t>
            </a:r>
          </a:p>
          <a:p>
            <a:pPr algn="ctr">
              <a:lnSpc>
                <a:spcPct val="100000"/>
              </a:lnSpc>
              <a:spcBef>
                <a:spcPts val="90"/>
              </a:spcBef>
              <a:tabLst>
                <a:tab pos="2430780" algn="l"/>
              </a:tabLst>
            </a:pPr>
            <a:r>
              <a:rPr spc="-165" dirty="0"/>
              <a:t>P</a:t>
            </a:r>
            <a:r>
              <a:rPr spc="-400" dirty="0"/>
              <a:t> </a:t>
            </a:r>
            <a:r>
              <a:rPr spc="-190" dirty="0"/>
              <a:t>R</a:t>
            </a:r>
            <a:r>
              <a:rPr spc="-400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204" dirty="0"/>
              <a:t>V</a:t>
            </a:r>
            <a:r>
              <a:rPr spc="-395" dirty="0"/>
              <a:t> </a:t>
            </a:r>
            <a:r>
              <a:rPr spc="-35" dirty="0"/>
              <a:t>I</a:t>
            </a:r>
            <a:r>
              <a:rPr spc="-400" dirty="0"/>
              <a:t> </a:t>
            </a:r>
            <a:r>
              <a:rPr spc="185" dirty="0"/>
              <a:t>O</a:t>
            </a:r>
            <a:r>
              <a:rPr spc="-400" dirty="0"/>
              <a:t> </a:t>
            </a:r>
            <a:r>
              <a:rPr spc="-90" dirty="0"/>
              <a:t>U</a:t>
            </a:r>
            <a:r>
              <a:rPr spc="-395" dirty="0"/>
              <a:t> </a:t>
            </a:r>
            <a:r>
              <a:rPr spc="300" dirty="0"/>
              <a:t>S</a:t>
            </a:r>
            <a:r>
              <a:rPr dirty="0"/>
              <a:t>	</a:t>
            </a:r>
            <a:r>
              <a:rPr spc="165" dirty="0"/>
              <a:t>Y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170" dirty="0"/>
              <a:t>A</a:t>
            </a:r>
            <a:r>
              <a:rPr spc="-400" dirty="0"/>
              <a:t> </a:t>
            </a:r>
            <a:r>
              <a:rPr spc="-190" dirty="0"/>
              <a:t>R</a:t>
            </a:r>
            <a:r>
              <a:rPr spc="-400" dirty="0"/>
              <a:t> </a:t>
            </a:r>
            <a:r>
              <a:rPr spc="350" dirty="0"/>
              <a:t>S</a:t>
            </a:r>
            <a:r>
              <a:rPr spc="-400" dirty="0"/>
              <a:t> </a:t>
            </a:r>
            <a:r>
              <a:rPr spc="90" dirty="0"/>
              <a:t>?</a:t>
            </a: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7828" y="7074312"/>
            <a:ext cx="112271" cy="11227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828" y="9190197"/>
            <a:ext cx="112271" cy="112271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2680" y="6112918"/>
            <a:ext cx="16836390" cy="417004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R="2075180" algn="ctr">
              <a:lnSpc>
                <a:spcPct val="100000"/>
              </a:lnSpc>
              <a:spcBef>
                <a:spcPts val="1380"/>
              </a:spcBef>
            </a:pPr>
            <a:r>
              <a:rPr sz="3000" b="1" spc="-585" dirty="0">
                <a:latin typeface="Tahoma"/>
                <a:cs typeface="Tahoma"/>
              </a:rPr>
              <a:t>I</a:t>
            </a:r>
            <a:r>
              <a:rPr sz="3000" b="1" spc="-380" dirty="0">
                <a:latin typeface="Tahoma"/>
                <a:cs typeface="Tahoma"/>
              </a:rPr>
              <a:t> </a:t>
            </a:r>
            <a:r>
              <a:rPr sz="3000" b="1" spc="-55" dirty="0">
                <a:latin typeface="Tahoma"/>
                <a:cs typeface="Tahoma"/>
              </a:rPr>
              <a:t>N</a:t>
            </a:r>
            <a:r>
              <a:rPr sz="3000" b="1" spc="-375" dirty="0">
                <a:latin typeface="Tahoma"/>
                <a:cs typeface="Tahoma"/>
              </a:rPr>
              <a:t> </a:t>
            </a:r>
            <a:r>
              <a:rPr sz="3000" b="1" spc="-85" dirty="0">
                <a:latin typeface="Tahoma"/>
                <a:cs typeface="Tahoma"/>
              </a:rPr>
              <a:t>S</a:t>
            </a:r>
            <a:r>
              <a:rPr sz="3000" b="1" spc="-375" dirty="0">
                <a:latin typeface="Tahoma"/>
                <a:cs typeface="Tahoma"/>
              </a:rPr>
              <a:t> </a:t>
            </a:r>
            <a:r>
              <a:rPr sz="3000" b="1" spc="-585" dirty="0">
                <a:latin typeface="Tahoma"/>
                <a:cs typeface="Tahoma"/>
              </a:rPr>
              <a:t>I</a:t>
            </a:r>
            <a:r>
              <a:rPr sz="3000" b="1" spc="-380" dirty="0">
                <a:latin typeface="Tahoma"/>
                <a:cs typeface="Tahoma"/>
              </a:rPr>
              <a:t> </a:t>
            </a:r>
            <a:r>
              <a:rPr sz="3000" b="1" spc="-50" dirty="0">
                <a:latin typeface="Tahoma"/>
                <a:cs typeface="Tahoma"/>
              </a:rPr>
              <a:t>G</a:t>
            </a:r>
            <a:r>
              <a:rPr sz="3000" b="1" spc="-375" dirty="0">
                <a:latin typeface="Tahoma"/>
                <a:cs typeface="Tahoma"/>
              </a:rPr>
              <a:t> </a:t>
            </a:r>
            <a:r>
              <a:rPr sz="3000" b="1" spc="-55" dirty="0">
                <a:latin typeface="Tahoma"/>
                <a:cs typeface="Tahoma"/>
              </a:rPr>
              <a:t>H</a:t>
            </a:r>
            <a:r>
              <a:rPr sz="3000" b="1" spc="-375" dirty="0">
                <a:latin typeface="Tahoma"/>
                <a:cs typeface="Tahoma"/>
              </a:rPr>
              <a:t> </a:t>
            </a:r>
            <a:r>
              <a:rPr sz="3000" b="1" dirty="0">
                <a:latin typeface="Tahoma"/>
                <a:cs typeface="Tahoma"/>
              </a:rPr>
              <a:t>T</a:t>
            </a:r>
            <a:r>
              <a:rPr sz="3000" b="1" spc="-375" dirty="0">
                <a:latin typeface="Tahoma"/>
                <a:cs typeface="Tahoma"/>
              </a:rPr>
              <a:t> </a:t>
            </a:r>
            <a:r>
              <a:rPr sz="3000" b="1" spc="-50" dirty="0"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  <a:p>
            <a:pPr marL="12065" marR="5080" algn="ctr">
              <a:lnSpc>
                <a:spcPct val="102800"/>
              </a:lnSpc>
              <a:spcBef>
                <a:spcPts val="1090"/>
              </a:spcBef>
              <a:tabLst>
                <a:tab pos="726440" algn="l"/>
                <a:tab pos="1155065" algn="l"/>
                <a:tab pos="1477645" algn="l"/>
                <a:tab pos="1853564" algn="l"/>
                <a:tab pos="2119630" algn="l"/>
                <a:tab pos="2513330" algn="l"/>
                <a:tab pos="2696845" algn="l"/>
                <a:tab pos="3401695" algn="l"/>
                <a:tab pos="3828415" algn="l"/>
                <a:tab pos="4441825" algn="l"/>
                <a:tab pos="4719955" algn="l"/>
                <a:tab pos="4947285" algn="l"/>
                <a:tab pos="5363210" algn="l"/>
                <a:tab pos="5573395" algn="l"/>
                <a:tab pos="5628640" algn="l"/>
                <a:tab pos="7168515" algn="l"/>
                <a:tab pos="8147050" algn="l"/>
                <a:tab pos="8709660" algn="l"/>
                <a:tab pos="9171940" algn="l"/>
                <a:tab pos="9465310" algn="l"/>
                <a:tab pos="9924415" algn="l"/>
                <a:tab pos="10373995" algn="l"/>
                <a:tab pos="10612120" algn="l"/>
                <a:tab pos="10833100" algn="l"/>
                <a:tab pos="11583035" algn="l"/>
                <a:tab pos="11808460" algn="l"/>
                <a:tab pos="12640310" algn="l"/>
                <a:tab pos="13169900" algn="l"/>
                <a:tab pos="13639165" algn="l"/>
                <a:tab pos="14547215" algn="l"/>
                <a:tab pos="15277465" algn="l"/>
                <a:tab pos="15854680" algn="l"/>
              </a:tabLst>
            </a:pP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80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95" dirty="0">
                <a:latin typeface="Trebuchet MS"/>
                <a:cs typeface="Trebuchet MS"/>
              </a:rPr>
              <a:t>W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360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N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330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229" dirty="0">
                <a:latin typeface="Trebuchet MS"/>
                <a:cs typeface="Trebuchet MS"/>
              </a:rPr>
              <a:t>F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409" dirty="0">
                <a:latin typeface="Trebuchet MS"/>
                <a:cs typeface="Trebuchet MS"/>
              </a:rPr>
              <a:t>M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H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20" dirty="0">
                <a:latin typeface="Trebuchet MS"/>
                <a:cs typeface="Trebuchet MS"/>
              </a:rPr>
              <a:t>B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0" dirty="0">
                <a:latin typeface="Trebuchet MS"/>
                <a:cs typeface="Trebuchet MS"/>
              </a:rPr>
              <a:t>V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305" dirty="0">
                <a:latin typeface="Trebuchet MS"/>
                <a:cs typeface="Trebuchet MS"/>
              </a:rPr>
              <a:t>G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35" dirty="0">
                <a:latin typeface="Trebuchet MS"/>
                <a:cs typeface="Trebuchet MS"/>
              </a:rPr>
              <a:t>P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H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H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T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H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25" dirty="0">
                <a:latin typeface="Trebuchet MS"/>
                <a:cs typeface="Trebuchet MS"/>
              </a:rPr>
              <a:t>D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459" dirty="0">
                <a:latin typeface="Trebuchet MS"/>
                <a:cs typeface="Trebuchet MS"/>
              </a:rPr>
              <a:t>M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30" dirty="0">
                <a:latin typeface="Trebuchet MS"/>
                <a:cs typeface="Trebuchet MS"/>
              </a:rPr>
              <a:t>S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300" dirty="0">
                <a:latin typeface="Trebuchet MS"/>
                <a:cs typeface="Trebuchet MS"/>
              </a:rPr>
              <a:t>C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80" dirty="0">
                <a:latin typeface="Trebuchet MS"/>
                <a:cs typeface="Trebuchet MS"/>
              </a:rPr>
              <a:t>V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30" dirty="0">
                <a:latin typeface="Trebuchet MS"/>
                <a:cs typeface="Trebuchet MS"/>
              </a:rPr>
              <a:t>S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280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N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H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 </a:t>
            </a:r>
            <a:r>
              <a:rPr sz="2700" b="1" spc="360" dirty="0">
                <a:latin typeface="Trebuchet MS"/>
                <a:cs typeface="Trebuchet MS"/>
              </a:rPr>
              <a:t>C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95" dirty="0">
                <a:latin typeface="Trebuchet MS"/>
                <a:cs typeface="Trebuchet MS"/>
              </a:rPr>
              <a:t>Y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F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80" dirty="0">
                <a:latin typeface="Trebuchet MS"/>
                <a:cs typeface="Trebuchet MS"/>
              </a:rPr>
              <a:t>H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45" dirty="0">
                <a:latin typeface="Trebuchet MS"/>
                <a:cs typeface="Trebuchet MS"/>
              </a:rPr>
              <a:t>Y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25" dirty="0">
                <a:latin typeface="Trebuchet MS"/>
                <a:cs typeface="Trebuchet MS"/>
              </a:rPr>
              <a:t>D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20" dirty="0">
                <a:latin typeface="Trebuchet MS"/>
                <a:cs typeface="Trebuchet MS"/>
              </a:rPr>
              <a:t>B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25" dirty="0">
                <a:latin typeface="Trebuchet MS"/>
                <a:cs typeface="Trebuchet MS"/>
              </a:rPr>
              <a:t>D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60" dirty="0">
                <a:latin typeface="Trebuchet MS"/>
                <a:cs typeface="Trebuchet MS"/>
              </a:rPr>
              <a:t>C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30" dirty="0">
                <a:latin typeface="Trebuchet MS"/>
                <a:cs typeface="Trebuchet MS"/>
              </a:rPr>
              <a:t>S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254" dirty="0">
                <a:latin typeface="Trebuchet MS"/>
                <a:cs typeface="Trebuchet MS"/>
              </a:rPr>
              <a:t>G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229" dirty="0">
                <a:latin typeface="Trebuchet MS"/>
                <a:cs typeface="Trebuchet MS"/>
              </a:rPr>
              <a:t>F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409" dirty="0">
                <a:latin typeface="Trebuchet MS"/>
                <a:cs typeface="Trebuchet MS"/>
              </a:rPr>
              <a:t>M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H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45" dirty="0">
                <a:latin typeface="Trebuchet MS"/>
                <a:cs typeface="Trebuchet MS"/>
              </a:rPr>
              <a:t>Y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R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95" dirty="0">
                <a:latin typeface="Trebuchet MS"/>
                <a:cs typeface="Trebuchet MS"/>
              </a:rPr>
              <a:t>2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75" dirty="0">
                <a:latin typeface="Trebuchet MS"/>
                <a:cs typeface="Trebuchet MS"/>
              </a:rPr>
              <a:t>0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780" dirty="0">
                <a:latin typeface="Trebuchet MS"/>
                <a:cs typeface="Trebuchet MS"/>
              </a:rPr>
              <a:t>1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7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H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30" dirty="0">
                <a:latin typeface="Trebuchet MS"/>
                <a:cs typeface="Trebuchet MS"/>
              </a:rPr>
              <a:t>S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459" dirty="0">
                <a:latin typeface="Trebuchet MS"/>
                <a:cs typeface="Trebuchet MS"/>
              </a:rPr>
              <a:t>M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 </a:t>
            </a:r>
            <a:r>
              <a:rPr sz="2700" b="1" spc="180" dirty="0">
                <a:latin typeface="Trebuchet MS"/>
                <a:cs typeface="Trebuchet MS"/>
              </a:rPr>
              <a:t>V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30" dirty="0">
                <a:latin typeface="Trebuchet MS"/>
                <a:cs typeface="Trebuchet MS"/>
              </a:rPr>
              <a:t>S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280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N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-195" dirty="0">
                <a:latin typeface="Trebuchet MS"/>
                <a:cs typeface="Trebuchet MS"/>
              </a:rPr>
              <a:t>2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75" dirty="0">
                <a:latin typeface="Trebuchet MS"/>
                <a:cs typeface="Trebuchet MS"/>
              </a:rPr>
              <a:t>0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95" dirty="0">
                <a:latin typeface="Trebuchet MS"/>
                <a:cs typeface="Trebuchet MS"/>
              </a:rPr>
              <a:t>2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5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95" dirty="0">
                <a:latin typeface="Trebuchet MS"/>
                <a:cs typeface="Trebuchet MS"/>
              </a:rPr>
              <a:t>W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L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L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20" dirty="0">
                <a:latin typeface="Trebuchet MS"/>
                <a:cs typeface="Trebuchet MS"/>
              </a:rPr>
              <a:t>B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35" dirty="0">
                <a:latin typeface="Trebuchet MS"/>
                <a:cs typeface="Trebuchet MS"/>
              </a:rPr>
              <a:t>P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35" dirty="0">
                <a:latin typeface="Trebuchet MS"/>
                <a:cs typeface="Trebuchet MS"/>
              </a:rPr>
              <a:t>P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90" dirty="0">
                <a:latin typeface="Trebuchet MS"/>
                <a:cs typeface="Trebuchet MS"/>
              </a:rPr>
              <a:t>X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459" dirty="0">
                <a:latin typeface="Trebuchet MS"/>
                <a:cs typeface="Trebuchet MS"/>
              </a:rPr>
              <a:t>M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L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95" dirty="0">
                <a:latin typeface="Trebuchet MS"/>
                <a:cs typeface="Trebuchet MS"/>
              </a:rPr>
              <a:t>Y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85" dirty="0">
                <a:latin typeface="Trebuchet MS"/>
                <a:cs typeface="Trebuchet MS"/>
              </a:rPr>
              <a:t>8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95" dirty="0">
                <a:latin typeface="Trebuchet MS"/>
                <a:cs typeface="Trebuchet MS"/>
              </a:rPr>
              <a:t>2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245" dirty="0">
                <a:latin typeface="Trebuchet MS"/>
                <a:cs typeface="Trebuchet MS"/>
              </a:rPr>
              <a:t>.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35" dirty="0">
                <a:latin typeface="Trebuchet MS"/>
                <a:cs typeface="Trebuchet MS"/>
              </a:rPr>
              <a:t>3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K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95" dirty="0">
                <a:latin typeface="Trebuchet MS"/>
                <a:cs typeface="Trebuchet MS"/>
              </a:rPr>
              <a:t>W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H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55" dirty="0">
                <a:latin typeface="Trebuchet MS"/>
                <a:cs typeface="Trebuchet MS"/>
              </a:rPr>
              <a:t>9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20" dirty="0">
                <a:latin typeface="Trebuchet MS"/>
                <a:cs typeface="Trebuchet MS"/>
              </a:rPr>
              <a:t>5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70" dirty="0">
                <a:latin typeface="Trebuchet MS"/>
                <a:cs typeface="Trebuchet MS"/>
              </a:rPr>
              <a:t>%</a:t>
            </a:r>
            <a:r>
              <a:rPr sz="2700" b="1" spc="-15" dirty="0">
                <a:latin typeface="Trebuchet MS"/>
                <a:cs typeface="Trebuchet MS"/>
              </a:rPr>
              <a:t>  </a:t>
            </a:r>
            <a:r>
              <a:rPr sz="2700" b="1" spc="360" dirty="0">
                <a:latin typeface="Trebuchet MS"/>
                <a:cs typeface="Trebuchet MS"/>
              </a:rPr>
              <a:t>C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229" dirty="0">
                <a:latin typeface="Trebuchet MS"/>
                <a:cs typeface="Trebuchet MS"/>
              </a:rPr>
              <a:t>F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25" dirty="0">
                <a:latin typeface="Trebuchet MS"/>
                <a:cs typeface="Trebuchet MS"/>
              </a:rPr>
              <a:t>D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60" dirty="0">
                <a:latin typeface="Trebuchet MS"/>
                <a:cs typeface="Trebuchet MS"/>
              </a:rPr>
              <a:t>C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endParaRPr sz="2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0" dirty="0">
                <a:latin typeface="Trebuchet MS"/>
                <a:cs typeface="Trebuchet MS"/>
              </a:rPr>
              <a:t>V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L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rebuchet MS"/>
              <a:cs typeface="Trebuchet MS"/>
            </a:endParaRPr>
          </a:p>
          <a:p>
            <a:pPr marL="45085" marR="37465" algn="ctr">
              <a:lnSpc>
                <a:spcPct val="102800"/>
              </a:lnSpc>
              <a:tabLst>
                <a:tab pos="953769" algn="l"/>
                <a:tab pos="2521585" algn="l"/>
                <a:tab pos="2896235" algn="l"/>
                <a:tab pos="4629150" algn="l"/>
                <a:tab pos="5003165" algn="l"/>
                <a:tab pos="5206365" algn="l"/>
                <a:tab pos="6115050" algn="l"/>
                <a:tab pos="7026909" algn="l"/>
                <a:tab pos="7245984" algn="l"/>
                <a:tab pos="8169275" algn="l"/>
                <a:tab pos="8364855" algn="l"/>
                <a:tab pos="8867775" algn="l"/>
                <a:tab pos="8990965" algn="l"/>
                <a:tab pos="11456670" algn="l"/>
                <a:tab pos="12378055" algn="l"/>
                <a:tab pos="12589510" algn="l"/>
                <a:tab pos="13676630" algn="l"/>
                <a:tab pos="14872969" algn="l"/>
                <a:tab pos="15083790" algn="l"/>
                <a:tab pos="16082644" algn="l"/>
              </a:tabLst>
            </a:pP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H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229" dirty="0">
                <a:latin typeface="Trebuchet MS"/>
                <a:cs typeface="Trebuchet MS"/>
              </a:rPr>
              <a:t>F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305" dirty="0">
                <a:latin typeface="Trebuchet MS"/>
                <a:cs typeface="Trebuchet MS"/>
              </a:rPr>
              <a:t>G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N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80" dirty="0">
                <a:latin typeface="Trebuchet MS"/>
                <a:cs typeface="Trebuchet MS"/>
              </a:rPr>
              <a:t>V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30" dirty="0">
                <a:latin typeface="Trebuchet MS"/>
                <a:cs typeface="Trebuchet MS"/>
              </a:rPr>
              <a:t>S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280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80" dirty="0">
                <a:latin typeface="Trebuchet MS"/>
                <a:cs typeface="Trebuchet MS"/>
              </a:rPr>
              <a:t>V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30" dirty="0">
                <a:latin typeface="Trebuchet MS"/>
                <a:cs typeface="Trebuchet MS"/>
              </a:rPr>
              <a:t>S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254" dirty="0">
                <a:latin typeface="Trebuchet MS"/>
                <a:cs typeface="Trebuchet MS"/>
              </a:rPr>
              <a:t>G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360" dirty="0">
                <a:latin typeface="Trebuchet MS"/>
                <a:cs typeface="Trebuchet MS"/>
              </a:rPr>
              <a:t>C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95" dirty="0">
                <a:latin typeface="Trebuchet MS"/>
                <a:cs typeface="Trebuchet MS"/>
              </a:rPr>
              <a:t>Y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F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80" dirty="0">
                <a:latin typeface="Trebuchet MS"/>
                <a:cs typeface="Trebuchet MS"/>
              </a:rPr>
              <a:t>H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45" dirty="0">
                <a:latin typeface="Trebuchet MS"/>
                <a:cs typeface="Trebuchet MS"/>
              </a:rPr>
              <a:t>Y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25" dirty="0">
                <a:latin typeface="Trebuchet MS"/>
                <a:cs typeface="Trebuchet MS"/>
              </a:rPr>
              <a:t>D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20" dirty="0">
                <a:latin typeface="Trebuchet MS"/>
                <a:cs typeface="Trebuchet MS"/>
              </a:rPr>
              <a:t>B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60" dirty="0">
                <a:latin typeface="Trebuchet MS"/>
                <a:cs typeface="Trebuchet MS"/>
              </a:rPr>
              <a:t>C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330" dirty="0">
                <a:latin typeface="Trebuchet MS"/>
                <a:cs typeface="Trebuchet MS"/>
              </a:rPr>
              <a:t>S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254" dirty="0">
                <a:latin typeface="Trebuchet MS"/>
                <a:cs typeface="Trebuchet MS"/>
              </a:rPr>
              <a:t>G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H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30" dirty="0">
                <a:latin typeface="Trebuchet MS"/>
                <a:cs typeface="Trebuchet MS"/>
              </a:rPr>
              <a:t>S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459" dirty="0">
                <a:latin typeface="Trebuchet MS"/>
                <a:cs typeface="Trebuchet MS"/>
              </a:rPr>
              <a:t>M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80" dirty="0">
                <a:latin typeface="Trebuchet MS"/>
                <a:cs typeface="Trebuchet MS"/>
              </a:rPr>
              <a:t>V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30" dirty="0">
                <a:latin typeface="Trebuchet MS"/>
                <a:cs typeface="Trebuchet MS"/>
              </a:rPr>
              <a:t>S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280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N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H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95" dirty="0">
                <a:latin typeface="Trebuchet MS"/>
                <a:cs typeface="Trebuchet MS"/>
              </a:rPr>
              <a:t>2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75" dirty="0">
                <a:latin typeface="Trebuchet MS"/>
                <a:cs typeface="Trebuchet MS"/>
              </a:rPr>
              <a:t>0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95" dirty="0">
                <a:latin typeface="Trebuchet MS"/>
                <a:cs typeface="Trebuchet MS"/>
              </a:rPr>
              <a:t>2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5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95" dirty="0">
                <a:latin typeface="Trebuchet MS"/>
                <a:cs typeface="Trebuchet MS"/>
              </a:rPr>
              <a:t>W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L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L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20" dirty="0">
                <a:latin typeface="Trebuchet MS"/>
                <a:cs typeface="Trebuchet MS"/>
              </a:rPr>
              <a:t>B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35" dirty="0">
                <a:latin typeface="Trebuchet MS"/>
                <a:cs typeface="Trebuchet MS"/>
              </a:rPr>
              <a:t>P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35" dirty="0">
                <a:latin typeface="Trebuchet MS"/>
                <a:cs typeface="Trebuchet MS"/>
              </a:rPr>
              <a:t>P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90" dirty="0">
                <a:latin typeface="Trebuchet MS"/>
                <a:cs typeface="Trebuchet MS"/>
              </a:rPr>
              <a:t>X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459" dirty="0">
                <a:latin typeface="Trebuchet MS"/>
                <a:cs typeface="Trebuchet MS"/>
              </a:rPr>
              <a:t>M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L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95" dirty="0">
                <a:latin typeface="Trebuchet MS"/>
                <a:cs typeface="Trebuchet MS"/>
              </a:rPr>
              <a:t>Y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-55" dirty="0">
                <a:latin typeface="Trebuchet MS"/>
                <a:cs typeface="Trebuchet MS"/>
              </a:rPr>
              <a:t>6</a:t>
            </a:r>
            <a:r>
              <a:rPr sz="2700" b="1" spc="-345" dirty="0">
                <a:latin typeface="Trebuchet MS"/>
                <a:cs typeface="Trebuchet MS"/>
              </a:rPr>
              <a:t> </a:t>
            </a:r>
            <a:r>
              <a:rPr sz="2700" b="1" spc="-245" dirty="0">
                <a:latin typeface="Trebuchet MS"/>
                <a:cs typeface="Trebuchet MS"/>
              </a:rPr>
              <a:t>.</a:t>
            </a:r>
            <a:r>
              <a:rPr sz="2700" b="1" spc="-345" dirty="0">
                <a:latin typeface="Trebuchet MS"/>
                <a:cs typeface="Trebuchet MS"/>
              </a:rPr>
              <a:t> </a:t>
            </a:r>
            <a:r>
              <a:rPr sz="2700" b="1" dirty="0">
                <a:latin typeface="Trebuchet MS"/>
                <a:cs typeface="Trebuchet MS"/>
              </a:rPr>
              <a:t>4</a:t>
            </a:r>
            <a:r>
              <a:rPr sz="2700" b="1" spc="-34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K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95" dirty="0">
                <a:latin typeface="Trebuchet MS"/>
                <a:cs typeface="Trebuchet MS"/>
              </a:rPr>
              <a:t>W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H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55" dirty="0">
                <a:latin typeface="Trebuchet MS"/>
                <a:cs typeface="Trebuchet MS"/>
              </a:rPr>
              <a:t>9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20" dirty="0">
                <a:latin typeface="Trebuchet MS"/>
                <a:cs typeface="Trebuchet MS"/>
              </a:rPr>
              <a:t>5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20" dirty="0">
                <a:latin typeface="Trebuchet MS"/>
                <a:cs typeface="Trebuchet MS"/>
              </a:rPr>
              <a:t>%</a:t>
            </a:r>
            <a:endParaRPr sz="2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2788920" algn="l"/>
              </a:tabLst>
            </a:pPr>
            <a:r>
              <a:rPr sz="2700" b="1" spc="360" dirty="0">
                <a:latin typeface="Trebuchet MS"/>
                <a:cs typeface="Trebuchet MS"/>
              </a:rPr>
              <a:t>C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5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229" dirty="0">
                <a:latin typeface="Trebuchet MS"/>
                <a:cs typeface="Trebuchet MS"/>
              </a:rPr>
              <a:t>F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25" dirty="0">
                <a:latin typeface="Trebuchet MS"/>
                <a:cs typeface="Trebuchet MS"/>
              </a:rPr>
              <a:t>D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60" dirty="0">
                <a:latin typeface="Trebuchet MS"/>
                <a:cs typeface="Trebuchet MS"/>
              </a:rPr>
              <a:t>C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45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75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45" dirty="0">
                <a:latin typeface="Trebuchet MS"/>
                <a:cs typeface="Trebuchet MS"/>
              </a:rPr>
              <a:t>E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80" dirty="0">
                <a:latin typeface="Trebuchet MS"/>
                <a:cs typeface="Trebuchet MS"/>
              </a:rPr>
              <a:t>V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150" dirty="0">
                <a:latin typeface="Trebuchet MS"/>
                <a:cs typeface="Trebuchet MS"/>
              </a:rPr>
              <a:t>A</a:t>
            </a:r>
            <a:r>
              <a:rPr sz="2700" b="1" spc="-35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L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3465" y="2935890"/>
            <a:ext cx="4112362" cy="41123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53506"/>
            <a:ext cx="4651175" cy="41275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63803" y="257758"/>
            <a:ext cx="9602470" cy="7012940"/>
            <a:chOff x="8463803" y="257758"/>
            <a:chExt cx="9602470" cy="7012940"/>
          </a:xfrm>
        </p:grpSpPr>
        <p:sp>
          <p:nvSpPr>
            <p:cNvPr id="5" name="object 5"/>
            <p:cNvSpPr/>
            <p:nvPr/>
          </p:nvSpPr>
          <p:spPr>
            <a:xfrm>
              <a:off x="14832383" y="1721737"/>
              <a:ext cx="3233420" cy="1752600"/>
            </a:xfrm>
            <a:custGeom>
              <a:avLst/>
              <a:gdLst/>
              <a:ahLst/>
              <a:cxnLst/>
              <a:rect l="l" t="t" r="r" b="b"/>
              <a:pathLst>
                <a:path w="3233419" h="1752600">
                  <a:moveTo>
                    <a:pt x="1518928" y="1752129"/>
                  </a:moveTo>
                  <a:lnTo>
                    <a:pt x="1431111" y="1752101"/>
                  </a:lnTo>
                  <a:lnTo>
                    <a:pt x="1377928" y="1750859"/>
                  </a:lnTo>
                  <a:lnTo>
                    <a:pt x="1324859" y="1748390"/>
                  </a:lnTo>
                  <a:lnTo>
                    <a:pt x="1271905" y="1744694"/>
                  </a:lnTo>
                  <a:lnTo>
                    <a:pt x="1219065" y="1739771"/>
                  </a:lnTo>
                  <a:lnTo>
                    <a:pt x="1166339" y="1733621"/>
                  </a:lnTo>
                  <a:lnTo>
                    <a:pt x="1113728" y="1726244"/>
                  </a:lnTo>
                  <a:lnTo>
                    <a:pt x="1061231" y="1717640"/>
                  </a:lnTo>
                  <a:lnTo>
                    <a:pt x="1008848" y="1707810"/>
                  </a:lnTo>
                  <a:lnTo>
                    <a:pt x="957503" y="1696013"/>
                  </a:lnTo>
                  <a:lnTo>
                    <a:pt x="906737" y="1682702"/>
                  </a:lnTo>
                  <a:lnTo>
                    <a:pt x="856548" y="1667878"/>
                  </a:lnTo>
                  <a:lnTo>
                    <a:pt x="806938" y="1651540"/>
                  </a:lnTo>
                  <a:lnTo>
                    <a:pt x="757906" y="1633689"/>
                  </a:lnTo>
                  <a:lnTo>
                    <a:pt x="709451" y="1614324"/>
                  </a:lnTo>
                  <a:lnTo>
                    <a:pt x="661575" y="1593446"/>
                  </a:lnTo>
                  <a:lnTo>
                    <a:pt x="614277" y="1571053"/>
                  </a:lnTo>
                  <a:lnTo>
                    <a:pt x="567557" y="1547148"/>
                  </a:lnTo>
                  <a:lnTo>
                    <a:pt x="474477" y="1496549"/>
                  </a:lnTo>
                  <a:lnTo>
                    <a:pt x="428123" y="1470467"/>
                  </a:lnTo>
                  <a:lnTo>
                    <a:pt x="382353" y="1443481"/>
                  </a:lnTo>
                  <a:lnTo>
                    <a:pt x="337166" y="1415592"/>
                  </a:lnTo>
                  <a:lnTo>
                    <a:pt x="292562" y="1386799"/>
                  </a:lnTo>
                  <a:lnTo>
                    <a:pt x="248541" y="1357103"/>
                  </a:lnTo>
                  <a:lnTo>
                    <a:pt x="205104" y="1326503"/>
                  </a:lnTo>
                  <a:lnTo>
                    <a:pt x="162251" y="1295000"/>
                  </a:lnTo>
                  <a:lnTo>
                    <a:pt x="119981" y="1262594"/>
                  </a:lnTo>
                  <a:lnTo>
                    <a:pt x="92362" y="1240589"/>
                  </a:lnTo>
                  <a:lnTo>
                    <a:pt x="0" y="1171254"/>
                  </a:lnTo>
                  <a:lnTo>
                    <a:pt x="143891" y="1005894"/>
                  </a:lnTo>
                  <a:lnTo>
                    <a:pt x="210900" y="931722"/>
                  </a:lnTo>
                  <a:lnTo>
                    <a:pt x="276911" y="861299"/>
                  </a:lnTo>
                  <a:lnTo>
                    <a:pt x="310550" y="826717"/>
                  </a:lnTo>
                  <a:lnTo>
                    <a:pt x="344733" y="792706"/>
                  </a:lnTo>
                  <a:lnTo>
                    <a:pt x="380009" y="758925"/>
                  </a:lnTo>
                  <a:lnTo>
                    <a:pt x="523541" y="626295"/>
                  </a:lnTo>
                  <a:lnTo>
                    <a:pt x="558670" y="592380"/>
                  </a:lnTo>
                  <a:lnTo>
                    <a:pt x="593838" y="559324"/>
                  </a:lnTo>
                  <a:lnTo>
                    <a:pt x="630172" y="527718"/>
                  </a:lnTo>
                  <a:lnTo>
                    <a:pt x="667671" y="497560"/>
                  </a:lnTo>
                  <a:lnTo>
                    <a:pt x="706336" y="468850"/>
                  </a:lnTo>
                  <a:lnTo>
                    <a:pt x="787913" y="412224"/>
                  </a:lnTo>
                  <a:lnTo>
                    <a:pt x="830282" y="383891"/>
                  </a:lnTo>
                  <a:lnTo>
                    <a:pt x="873273" y="356591"/>
                  </a:lnTo>
                  <a:lnTo>
                    <a:pt x="916887" y="330324"/>
                  </a:lnTo>
                  <a:lnTo>
                    <a:pt x="961123" y="305090"/>
                  </a:lnTo>
                  <a:lnTo>
                    <a:pt x="1005981" y="280890"/>
                  </a:lnTo>
                  <a:lnTo>
                    <a:pt x="1051462" y="257722"/>
                  </a:lnTo>
                  <a:lnTo>
                    <a:pt x="1099304" y="235457"/>
                  </a:lnTo>
                  <a:lnTo>
                    <a:pt x="1241670" y="166003"/>
                  </a:lnTo>
                  <a:lnTo>
                    <a:pt x="1289636" y="144223"/>
                  </a:lnTo>
                  <a:lnTo>
                    <a:pt x="1338307" y="124257"/>
                  </a:lnTo>
                  <a:lnTo>
                    <a:pt x="1387089" y="106420"/>
                  </a:lnTo>
                  <a:lnTo>
                    <a:pt x="1436241" y="89829"/>
                  </a:lnTo>
                  <a:lnTo>
                    <a:pt x="1485762" y="74485"/>
                  </a:lnTo>
                  <a:lnTo>
                    <a:pt x="1535653" y="60387"/>
                  </a:lnTo>
                  <a:lnTo>
                    <a:pt x="1585913" y="47537"/>
                  </a:lnTo>
                  <a:lnTo>
                    <a:pt x="1636542" y="35932"/>
                  </a:lnTo>
                  <a:lnTo>
                    <a:pt x="1691127" y="26498"/>
                  </a:lnTo>
                  <a:lnTo>
                    <a:pt x="1745858" y="18188"/>
                  </a:lnTo>
                  <a:lnTo>
                    <a:pt x="1800737" y="11001"/>
                  </a:lnTo>
                  <a:lnTo>
                    <a:pt x="1855763" y="4938"/>
                  </a:lnTo>
                  <a:lnTo>
                    <a:pt x="1910936" y="0"/>
                  </a:lnTo>
                  <a:lnTo>
                    <a:pt x="1936270" y="2201"/>
                  </a:lnTo>
                  <a:lnTo>
                    <a:pt x="1961348" y="6416"/>
                  </a:lnTo>
                  <a:lnTo>
                    <a:pt x="2013299" y="10562"/>
                  </a:lnTo>
                  <a:lnTo>
                    <a:pt x="2065004" y="15844"/>
                  </a:lnTo>
                  <a:lnTo>
                    <a:pt x="2116462" y="22262"/>
                  </a:lnTo>
                  <a:lnTo>
                    <a:pt x="2167673" y="29815"/>
                  </a:lnTo>
                  <a:lnTo>
                    <a:pt x="2218638" y="38504"/>
                  </a:lnTo>
                  <a:lnTo>
                    <a:pt x="2269356" y="48328"/>
                  </a:lnTo>
                  <a:lnTo>
                    <a:pt x="2319827" y="59289"/>
                  </a:lnTo>
                  <a:lnTo>
                    <a:pt x="2370051" y="71384"/>
                  </a:lnTo>
                  <a:lnTo>
                    <a:pt x="2420029" y="84615"/>
                  </a:lnTo>
                  <a:lnTo>
                    <a:pt x="2469760" y="98982"/>
                  </a:lnTo>
                  <a:lnTo>
                    <a:pt x="2519245" y="114485"/>
                  </a:lnTo>
                  <a:lnTo>
                    <a:pt x="2568482" y="131123"/>
                  </a:lnTo>
                  <a:lnTo>
                    <a:pt x="2662683" y="165618"/>
                  </a:lnTo>
                  <a:lnTo>
                    <a:pt x="2707621" y="183100"/>
                  </a:lnTo>
                  <a:lnTo>
                    <a:pt x="2841742" y="237531"/>
                  </a:lnTo>
                  <a:lnTo>
                    <a:pt x="2931523" y="272890"/>
                  </a:lnTo>
                  <a:lnTo>
                    <a:pt x="2976807" y="289516"/>
                  </a:lnTo>
                  <a:lnTo>
                    <a:pt x="3025876" y="309446"/>
                  </a:lnTo>
                  <a:lnTo>
                    <a:pt x="3074590" y="330663"/>
                  </a:lnTo>
                  <a:lnTo>
                    <a:pt x="3124592" y="348439"/>
                  </a:lnTo>
                  <a:lnTo>
                    <a:pt x="3177524" y="358046"/>
                  </a:lnTo>
                  <a:lnTo>
                    <a:pt x="3220093" y="375269"/>
                  </a:lnTo>
                  <a:lnTo>
                    <a:pt x="3233263" y="383263"/>
                  </a:lnTo>
                  <a:lnTo>
                    <a:pt x="3230028" y="392434"/>
                  </a:lnTo>
                  <a:lnTo>
                    <a:pt x="3193615" y="463857"/>
                  </a:lnTo>
                  <a:lnTo>
                    <a:pt x="3167989" y="508058"/>
                  </a:lnTo>
                  <a:lnTo>
                    <a:pt x="3141686" y="551831"/>
                  </a:lnTo>
                  <a:lnTo>
                    <a:pt x="3114708" y="595177"/>
                  </a:lnTo>
                  <a:lnTo>
                    <a:pt x="3087055" y="638094"/>
                  </a:lnTo>
                  <a:lnTo>
                    <a:pt x="3058725" y="680584"/>
                  </a:lnTo>
                  <a:lnTo>
                    <a:pt x="3029720" y="722646"/>
                  </a:lnTo>
                  <a:lnTo>
                    <a:pt x="3000039" y="764281"/>
                  </a:lnTo>
                  <a:lnTo>
                    <a:pt x="2966679" y="808385"/>
                  </a:lnTo>
                  <a:lnTo>
                    <a:pt x="2829775" y="982445"/>
                  </a:lnTo>
                  <a:lnTo>
                    <a:pt x="2807456" y="1012522"/>
                  </a:lnTo>
                  <a:lnTo>
                    <a:pt x="2785809" y="1043126"/>
                  </a:lnTo>
                  <a:lnTo>
                    <a:pt x="2744033" y="1105323"/>
                  </a:lnTo>
                  <a:lnTo>
                    <a:pt x="2714450" y="1145562"/>
                  </a:lnTo>
                  <a:lnTo>
                    <a:pt x="2683630" y="1184643"/>
                  </a:lnTo>
                  <a:lnTo>
                    <a:pt x="2651575" y="1222566"/>
                  </a:lnTo>
                  <a:lnTo>
                    <a:pt x="2618283" y="1259331"/>
                  </a:lnTo>
                  <a:lnTo>
                    <a:pt x="2583755" y="1294937"/>
                  </a:lnTo>
                  <a:lnTo>
                    <a:pt x="2547990" y="1329386"/>
                  </a:lnTo>
                  <a:lnTo>
                    <a:pt x="2510989" y="1362676"/>
                  </a:lnTo>
                  <a:lnTo>
                    <a:pt x="2433773" y="1428359"/>
                  </a:lnTo>
                  <a:lnTo>
                    <a:pt x="2393574" y="1460236"/>
                  </a:lnTo>
                  <a:lnTo>
                    <a:pt x="2352154" y="1490439"/>
                  </a:lnTo>
                  <a:lnTo>
                    <a:pt x="2309513" y="1518969"/>
                  </a:lnTo>
                  <a:lnTo>
                    <a:pt x="2265651" y="1545825"/>
                  </a:lnTo>
                  <a:lnTo>
                    <a:pt x="2220748" y="1570902"/>
                  </a:lnTo>
                  <a:lnTo>
                    <a:pt x="2174983" y="1594095"/>
                  </a:lnTo>
                  <a:lnTo>
                    <a:pt x="2128357" y="1615405"/>
                  </a:lnTo>
                  <a:lnTo>
                    <a:pt x="2080870" y="1634830"/>
                  </a:lnTo>
                  <a:lnTo>
                    <a:pt x="2032522" y="1652371"/>
                  </a:lnTo>
                  <a:lnTo>
                    <a:pt x="1984631" y="1668014"/>
                  </a:lnTo>
                  <a:lnTo>
                    <a:pt x="1936312" y="1682089"/>
                  </a:lnTo>
                  <a:lnTo>
                    <a:pt x="1887562" y="1694595"/>
                  </a:lnTo>
                  <a:lnTo>
                    <a:pt x="1838383" y="1705532"/>
                  </a:lnTo>
                  <a:lnTo>
                    <a:pt x="1791133" y="1714234"/>
                  </a:lnTo>
                  <a:lnTo>
                    <a:pt x="1696200" y="1729422"/>
                  </a:lnTo>
                  <a:lnTo>
                    <a:pt x="1553367" y="1749774"/>
                  </a:lnTo>
                  <a:lnTo>
                    <a:pt x="1518928" y="1752129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760953" y="257758"/>
              <a:ext cx="3039110" cy="2959100"/>
            </a:xfrm>
            <a:custGeom>
              <a:avLst/>
              <a:gdLst/>
              <a:ahLst/>
              <a:cxnLst/>
              <a:rect l="l" t="t" r="r" b="b"/>
              <a:pathLst>
                <a:path w="3039109" h="2959100">
                  <a:moveTo>
                    <a:pt x="1497695" y="2920999"/>
                  </a:moveTo>
                  <a:lnTo>
                    <a:pt x="433411" y="2920999"/>
                  </a:lnTo>
                  <a:lnTo>
                    <a:pt x="181367" y="2857499"/>
                  </a:lnTo>
                  <a:lnTo>
                    <a:pt x="161808" y="2857499"/>
                  </a:lnTo>
                  <a:lnTo>
                    <a:pt x="142174" y="2844799"/>
                  </a:lnTo>
                  <a:lnTo>
                    <a:pt x="102717" y="2844799"/>
                  </a:lnTo>
                  <a:lnTo>
                    <a:pt x="96259" y="2832099"/>
                  </a:lnTo>
                  <a:lnTo>
                    <a:pt x="71951" y="2832099"/>
                  </a:lnTo>
                  <a:lnTo>
                    <a:pt x="66466" y="2819399"/>
                  </a:lnTo>
                  <a:lnTo>
                    <a:pt x="56434" y="2819399"/>
                  </a:lnTo>
                  <a:lnTo>
                    <a:pt x="51954" y="2806699"/>
                  </a:lnTo>
                  <a:lnTo>
                    <a:pt x="44333" y="2806699"/>
                  </a:lnTo>
                  <a:lnTo>
                    <a:pt x="41192" y="2793999"/>
                  </a:lnTo>
                  <a:lnTo>
                    <a:pt x="38539" y="2793999"/>
                  </a:lnTo>
                  <a:lnTo>
                    <a:pt x="36416" y="2781299"/>
                  </a:lnTo>
                  <a:lnTo>
                    <a:pt x="34822" y="2781299"/>
                  </a:lnTo>
                  <a:lnTo>
                    <a:pt x="33757" y="2768599"/>
                  </a:lnTo>
                  <a:lnTo>
                    <a:pt x="24977" y="2730499"/>
                  </a:lnTo>
                  <a:lnTo>
                    <a:pt x="17211" y="2679699"/>
                  </a:lnTo>
                  <a:lnTo>
                    <a:pt x="10460" y="2628899"/>
                  </a:lnTo>
                  <a:lnTo>
                    <a:pt x="4723" y="2590799"/>
                  </a:lnTo>
                  <a:lnTo>
                    <a:pt x="0" y="2539999"/>
                  </a:lnTo>
                  <a:lnTo>
                    <a:pt x="996" y="2489199"/>
                  </a:lnTo>
                  <a:lnTo>
                    <a:pt x="4397" y="2438399"/>
                  </a:lnTo>
                  <a:lnTo>
                    <a:pt x="10205" y="2387599"/>
                  </a:lnTo>
                  <a:lnTo>
                    <a:pt x="18419" y="2336799"/>
                  </a:lnTo>
                  <a:lnTo>
                    <a:pt x="25828" y="2285999"/>
                  </a:lnTo>
                  <a:lnTo>
                    <a:pt x="34349" y="2247899"/>
                  </a:lnTo>
                  <a:lnTo>
                    <a:pt x="43293" y="2197099"/>
                  </a:lnTo>
                  <a:lnTo>
                    <a:pt x="51968" y="2146299"/>
                  </a:lnTo>
                  <a:lnTo>
                    <a:pt x="59685" y="2108199"/>
                  </a:lnTo>
                  <a:lnTo>
                    <a:pt x="69504" y="2057399"/>
                  </a:lnTo>
                  <a:lnTo>
                    <a:pt x="82270" y="2006599"/>
                  </a:lnTo>
                  <a:lnTo>
                    <a:pt x="97017" y="1955799"/>
                  </a:lnTo>
                  <a:lnTo>
                    <a:pt x="128584" y="1854199"/>
                  </a:lnTo>
                  <a:lnTo>
                    <a:pt x="143470" y="1803399"/>
                  </a:lnTo>
                  <a:lnTo>
                    <a:pt x="158901" y="1752599"/>
                  </a:lnTo>
                  <a:lnTo>
                    <a:pt x="175625" y="1714499"/>
                  </a:lnTo>
                  <a:lnTo>
                    <a:pt x="193641" y="1663699"/>
                  </a:lnTo>
                  <a:lnTo>
                    <a:pt x="212950" y="1612899"/>
                  </a:lnTo>
                  <a:lnTo>
                    <a:pt x="233552" y="1562099"/>
                  </a:lnTo>
                  <a:lnTo>
                    <a:pt x="255446" y="1523999"/>
                  </a:lnTo>
                  <a:lnTo>
                    <a:pt x="278633" y="1473199"/>
                  </a:lnTo>
                  <a:lnTo>
                    <a:pt x="303113" y="1422399"/>
                  </a:lnTo>
                  <a:lnTo>
                    <a:pt x="310161" y="1409699"/>
                  </a:lnTo>
                  <a:lnTo>
                    <a:pt x="317553" y="1396999"/>
                  </a:lnTo>
                  <a:lnTo>
                    <a:pt x="325017" y="1384299"/>
                  </a:lnTo>
                  <a:lnTo>
                    <a:pt x="332282" y="1371599"/>
                  </a:lnTo>
                  <a:lnTo>
                    <a:pt x="353207" y="1333499"/>
                  </a:lnTo>
                  <a:lnTo>
                    <a:pt x="373962" y="1295399"/>
                  </a:lnTo>
                  <a:lnTo>
                    <a:pt x="395119" y="1257299"/>
                  </a:lnTo>
                  <a:lnTo>
                    <a:pt x="417254" y="1231899"/>
                  </a:lnTo>
                  <a:lnTo>
                    <a:pt x="437151" y="1193799"/>
                  </a:lnTo>
                  <a:lnTo>
                    <a:pt x="457774" y="1168399"/>
                  </a:lnTo>
                  <a:lnTo>
                    <a:pt x="479123" y="1142999"/>
                  </a:lnTo>
                  <a:lnTo>
                    <a:pt x="501199" y="1104899"/>
                  </a:lnTo>
                  <a:lnTo>
                    <a:pt x="520896" y="1079499"/>
                  </a:lnTo>
                  <a:lnTo>
                    <a:pt x="541238" y="1066799"/>
                  </a:lnTo>
                  <a:lnTo>
                    <a:pt x="582384" y="1015999"/>
                  </a:lnTo>
                  <a:lnTo>
                    <a:pt x="621701" y="965199"/>
                  </a:lnTo>
                  <a:lnTo>
                    <a:pt x="641228" y="939799"/>
                  </a:lnTo>
                  <a:lnTo>
                    <a:pt x="660393" y="927099"/>
                  </a:lnTo>
                  <a:lnTo>
                    <a:pt x="694945" y="876299"/>
                  </a:lnTo>
                  <a:lnTo>
                    <a:pt x="731522" y="838199"/>
                  </a:lnTo>
                  <a:lnTo>
                    <a:pt x="769909" y="812799"/>
                  </a:lnTo>
                  <a:lnTo>
                    <a:pt x="809891" y="774699"/>
                  </a:lnTo>
                  <a:lnTo>
                    <a:pt x="851253" y="736599"/>
                  </a:lnTo>
                  <a:lnTo>
                    <a:pt x="893780" y="711199"/>
                  </a:lnTo>
                  <a:lnTo>
                    <a:pt x="981473" y="660399"/>
                  </a:lnTo>
                  <a:lnTo>
                    <a:pt x="1026208" y="622299"/>
                  </a:lnTo>
                  <a:lnTo>
                    <a:pt x="1251027" y="482599"/>
                  </a:lnTo>
                  <a:lnTo>
                    <a:pt x="1293673" y="457199"/>
                  </a:lnTo>
                  <a:lnTo>
                    <a:pt x="1366236" y="431799"/>
                  </a:lnTo>
                  <a:lnTo>
                    <a:pt x="1467625" y="380999"/>
                  </a:lnTo>
                  <a:lnTo>
                    <a:pt x="1518419" y="368299"/>
                  </a:lnTo>
                  <a:lnTo>
                    <a:pt x="1569228" y="342899"/>
                  </a:lnTo>
                  <a:lnTo>
                    <a:pt x="1627140" y="317499"/>
                  </a:lnTo>
                  <a:lnTo>
                    <a:pt x="1641741" y="317499"/>
                  </a:lnTo>
                  <a:lnTo>
                    <a:pt x="1687376" y="304799"/>
                  </a:lnTo>
                  <a:lnTo>
                    <a:pt x="1733419" y="279399"/>
                  </a:lnTo>
                  <a:lnTo>
                    <a:pt x="1779827" y="266699"/>
                  </a:lnTo>
                  <a:lnTo>
                    <a:pt x="1826555" y="241299"/>
                  </a:lnTo>
                  <a:lnTo>
                    <a:pt x="2015802" y="190499"/>
                  </a:lnTo>
                  <a:lnTo>
                    <a:pt x="2063478" y="165099"/>
                  </a:lnTo>
                  <a:lnTo>
                    <a:pt x="2647374" y="12699"/>
                  </a:lnTo>
                  <a:lnTo>
                    <a:pt x="2695742" y="12699"/>
                  </a:lnTo>
                  <a:lnTo>
                    <a:pt x="2744221" y="0"/>
                  </a:lnTo>
                  <a:lnTo>
                    <a:pt x="2937758" y="0"/>
                  </a:lnTo>
                  <a:lnTo>
                    <a:pt x="2992490" y="38099"/>
                  </a:lnTo>
                  <a:lnTo>
                    <a:pt x="3013388" y="76199"/>
                  </a:lnTo>
                  <a:lnTo>
                    <a:pt x="3022472" y="101599"/>
                  </a:lnTo>
                  <a:lnTo>
                    <a:pt x="3029566" y="114299"/>
                  </a:lnTo>
                  <a:lnTo>
                    <a:pt x="3034670" y="139699"/>
                  </a:lnTo>
                  <a:lnTo>
                    <a:pt x="3037784" y="165099"/>
                  </a:lnTo>
                  <a:lnTo>
                    <a:pt x="3038873" y="190499"/>
                  </a:lnTo>
                  <a:lnTo>
                    <a:pt x="3037903" y="215899"/>
                  </a:lnTo>
                  <a:lnTo>
                    <a:pt x="3034874" y="228599"/>
                  </a:lnTo>
                  <a:lnTo>
                    <a:pt x="3029786" y="253999"/>
                  </a:lnTo>
                  <a:lnTo>
                    <a:pt x="3028628" y="266699"/>
                  </a:lnTo>
                  <a:lnTo>
                    <a:pt x="3028322" y="279399"/>
                  </a:lnTo>
                  <a:lnTo>
                    <a:pt x="3028868" y="279399"/>
                  </a:lnTo>
                  <a:lnTo>
                    <a:pt x="3030267" y="292099"/>
                  </a:lnTo>
                  <a:lnTo>
                    <a:pt x="3031026" y="304799"/>
                  </a:lnTo>
                  <a:lnTo>
                    <a:pt x="2734566" y="304799"/>
                  </a:lnTo>
                  <a:lnTo>
                    <a:pt x="2525987" y="355599"/>
                  </a:lnTo>
                  <a:lnTo>
                    <a:pt x="2430266" y="380999"/>
                  </a:lnTo>
                  <a:lnTo>
                    <a:pt x="2382643" y="380999"/>
                  </a:lnTo>
                  <a:lnTo>
                    <a:pt x="2335507" y="393699"/>
                  </a:lnTo>
                  <a:lnTo>
                    <a:pt x="2285118" y="419099"/>
                  </a:lnTo>
                  <a:lnTo>
                    <a:pt x="2134529" y="457199"/>
                  </a:lnTo>
                  <a:lnTo>
                    <a:pt x="2084418" y="482599"/>
                  </a:lnTo>
                  <a:lnTo>
                    <a:pt x="1984131" y="507999"/>
                  </a:lnTo>
                  <a:lnTo>
                    <a:pt x="1871593" y="546099"/>
                  </a:lnTo>
                  <a:lnTo>
                    <a:pt x="1835206" y="558799"/>
                  </a:lnTo>
                  <a:lnTo>
                    <a:pt x="1789686" y="571499"/>
                  </a:lnTo>
                  <a:lnTo>
                    <a:pt x="1744190" y="596899"/>
                  </a:lnTo>
                  <a:lnTo>
                    <a:pt x="1698745" y="609599"/>
                  </a:lnTo>
                  <a:lnTo>
                    <a:pt x="1653379" y="634999"/>
                  </a:lnTo>
                  <a:lnTo>
                    <a:pt x="1608119" y="647699"/>
                  </a:lnTo>
                  <a:lnTo>
                    <a:pt x="1562991" y="673099"/>
                  </a:lnTo>
                  <a:lnTo>
                    <a:pt x="1518022" y="685799"/>
                  </a:lnTo>
                  <a:lnTo>
                    <a:pt x="1428669" y="736599"/>
                  </a:lnTo>
                  <a:lnTo>
                    <a:pt x="1384589" y="749299"/>
                  </a:lnTo>
                  <a:lnTo>
                    <a:pt x="1298132" y="800099"/>
                  </a:lnTo>
                  <a:lnTo>
                    <a:pt x="1213949" y="850899"/>
                  </a:lnTo>
                  <a:lnTo>
                    <a:pt x="1050232" y="952499"/>
                  </a:lnTo>
                  <a:lnTo>
                    <a:pt x="1010053" y="990599"/>
                  </a:lnTo>
                  <a:lnTo>
                    <a:pt x="970492" y="1015999"/>
                  </a:lnTo>
                  <a:lnTo>
                    <a:pt x="931651" y="1054099"/>
                  </a:lnTo>
                  <a:lnTo>
                    <a:pt x="893631" y="1079499"/>
                  </a:lnTo>
                  <a:lnTo>
                    <a:pt x="856533" y="1117599"/>
                  </a:lnTo>
                  <a:lnTo>
                    <a:pt x="820460" y="1155699"/>
                  </a:lnTo>
                  <a:lnTo>
                    <a:pt x="785513" y="1193799"/>
                  </a:lnTo>
                  <a:lnTo>
                    <a:pt x="751793" y="1231899"/>
                  </a:lnTo>
                  <a:lnTo>
                    <a:pt x="719402" y="1269999"/>
                  </a:lnTo>
                  <a:lnTo>
                    <a:pt x="688441" y="1308099"/>
                  </a:lnTo>
                  <a:lnTo>
                    <a:pt x="659013" y="1346199"/>
                  </a:lnTo>
                  <a:lnTo>
                    <a:pt x="630629" y="1384299"/>
                  </a:lnTo>
                  <a:lnTo>
                    <a:pt x="601746" y="1435099"/>
                  </a:lnTo>
                  <a:lnTo>
                    <a:pt x="573051" y="1473199"/>
                  </a:lnTo>
                  <a:lnTo>
                    <a:pt x="545229" y="1511299"/>
                  </a:lnTo>
                  <a:lnTo>
                    <a:pt x="518967" y="1562099"/>
                  </a:lnTo>
                  <a:lnTo>
                    <a:pt x="494951" y="1600199"/>
                  </a:lnTo>
                  <a:lnTo>
                    <a:pt x="473867" y="1650999"/>
                  </a:lnTo>
                  <a:lnTo>
                    <a:pt x="456402" y="1689099"/>
                  </a:lnTo>
                  <a:lnTo>
                    <a:pt x="428980" y="1739899"/>
                  </a:lnTo>
                  <a:lnTo>
                    <a:pt x="408006" y="1777999"/>
                  </a:lnTo>
                  <a:lnTo>
                    <a:pt x="391043" y="1828799"/>
                  </a:lnTo>
                  <a:lnTo>
                    <a:pt x="375653" y="1879599"/>
                  </a:lnTo>
                  <a:lnTo>
                    <a:pt x="359397" y="1917699"/>
                  </a:lnTo>
                  <a:lnTo>
                    <a:pt x="340483" y="1968499"/>
                  </a:lnTo>
                  <a:lnTo>
                    <a:pt x="322996" y="2019299"/>
                  </a:lnTo>
                  <a:lnTo>
                    <a:pt x="306934" y="2070099"/>
                  </a:lnTo>
                  <a:lnTo>
                    <a:pt x="292299" y="2120899"/>
                  </a:lnTo>
                  <a:lnTo>
                    <a:pt x="280012" y="2171699"/>
                  </a:lnTo>
                  <a:lnTo>
                    <a:pt x="268451" y="2222499"/>
                  </a:lnTo>
                  <a:lnTo>
                    <a:pt x="257614" y="2273299"/>
                  </a:lnTo>
                  <a:lnTo>
                    <a:pt x="247503" y="2311399"/>
                  </a:lnTo>
                  <a:lnTo>
                    <a:pt x="238117" y="2362199"/>
                  </a:lnTo>
                  <a:lnTo>
                    <a:pt x="229456" y="2412999"/>
                  </a:lnTo>
                  <a:lnTo>
                    <a:pt x="221521" y="2463799"/>
                  </a:lnTo>
                  <a:lnTo>
                    <a:pt x="214310" y="2514599"/>
                  </a:lnTo>
                  <a:lnTo>
                    <a:pt x="207825" y="2565399"/>
                  </a:lnTo>
                  <a:lnTo>
                    <a:pt x="202064" y="2616199"/>
                  </a:lnTo>
                  <a:lnTo>
                    <a:pt x="201413" y="2616199"/>
                  </a:lnTo>
                  <a:lnTo>
                    <a:pt x="201206" y="2628899"/>
                  </a:lnTo>
                  <a:lnTo>
                    <a:pt x="201180" y="2641599"/>
                  </a:lnTo>
                  <a:lnTo>
                    <a:pt x="201070" y="2654299"/>
                  </a:lnTo>
                  <a:lnTo>
                    <a:pt x="251369" y="2654299"/>
                  </a:lnTo>
                  <a:lnTo>
                    <a:pt x="275517" y="2666999"/>
                  </a:lnTo>
                  <a:lnTo>
                    <a:pt x="326313" y="2666999"/>
                  </a:lnTo>
                  <a:lnTo>
                    <a:pt x="353220" y="2679699"/>
                  </a:lnTo>
                  <a:lnTo>
                    <a:pt x="457504" y="2679699"/>
                  </a:lnTo>
                  <a:lnTo>
                    <a:pt x="507837" y="2692399"/>
                  </a:lnTo>
                  <a:lnTo>
                    <a:pt x="759591" y="2692399"/>
                  </a:lnTo>
                  <a:lnTo>
                    <a:pt x="858728" y="2705099"/>
                  </a:lnTo>
                  <a:lnTo>
                    <a:pt x="2066344" y="2705099"/>
                  </a:lnTo>
                  <a:lnTo>
                    <a:pt x="2022766" y="2730499"/>
                  </a:lnTo>
                  <a:lnTo>
                    <a:pt x="1975989" y="2768599"/>
                  </a:lnTo>
                  <a:lnTo>
                    <a:pt x="1928195" y="2781299"/>
                  </a:lnTo>
                  <a:lnTo>
                    <a:pt x="1879386" y="2806699"/>
                  </a:lnTo>
                  <a:lnTo>
                    <a:pt x="1829561" y="2832099"/>
                  </a:lnTo>
                  <a:lnTo>
                    <a:pt x="1673990" y="2870199"/>
                  </a:lnTo>
                  <a:lnTo>
                    <a:pt x="1641037" y="2870199"/>
                  </a:lnTo>
                  <a:lnTo>
                    <a:pt x="1625004" y="2882899"/>
                  </a:lnTo>
                  <a:lnTo>
                    <a:pt x="1609267" y="2882899"/>
                  </a:lnTo>
                  <a:lnTo>
                    <a:pt x="1592168" y="2895599"/>
                  </a:lnTo>
                  <a:lnTo>
                    <a:pt x="1574756" y="2908299"/>
                  </a:lnTo>
                  <a:lnTo>
                    <a:pt x="1538992" y="2908299"/>
                  </a:lnTo>
                  <a:lnTo>
                    <a:pt x="1497695" y="2920999"/>
                  </a:lnTo>
                  <a:close/>
                </a:path>
                <a:path w="3039109" h="2959100">
                  <a:moveTo>
                    <a:pt x="2066344" y="2705099"/>
                  </a:moveTo>
                  <a:lnTo>
                    <a:pt x="956127" y="2705099"/>
                  </a:lnTo>
                  <a:lnTo>
                    <a:pt x="1004759" y="2692399"/>
                  </a:lnTo>
                  <a:lnTo>
                    <a:pt x="1150382" y="2692399"/>
                  </a:lnTo>
                  <a:lnTo>
                    <a:pt x="1198833" y="2679699"/>
                  </a:lnTo>
                  <a:lnTo>
                    <a:pt x="1247238" y="2679699"/>
                  </a:lnTo>
                  <a:lnTo>
                    <a:pt x="1291396" y="2666999"/>
                  </a:lnTo>
                  <a:lnTo>
                    <a:pt x="1335507" y="2666999"/>
                  </a:lnTo>
                  <a:lnTo>
                    <a:pt x="1379653" y="2654299"/>
                  </a:lnTo>
                  <a:lnTo>
                    <a:pt x="1423920" y="2654299"/>
                  </a:lnTo>
                  <a:lnTo>
                    <a:pt x="1707898" y="2578099"/>
                  </a:lnTo>
                  <a:lnTo>
                    <a:pt x="1752960" y="2552699"/>
                  </a:lnTo>
                  <a:lnTo>
                    <a:pt x="1797130" y="2539999"/>
                  </a:lnTo>
                  <a:lnTo>
                    <a:pt x="1840408" y="2514599"/>
                  </a:lnTo>
                  <a:lnTo>
                    <a:pt x="1882794" y="2489199"/>
                  </a:lnTo>
                  <a:lnTo>
                    <a:pt x="1924393" y="2463799"/>
                  </a:lnTo>
                  <a:lnTo>
                    <a:pt x="1965162" y="2438399"/>
                  </a:lnTo>
                  <a:lnTo>
                    <a:pt x="2005101" y="2412999"/>
                  </a:lnTo>
                  <a:lnTo>
                    <a:pt x="2044211" y="2374899"/>
                  </a:lnTo>
                  <a:lnTo>
                    <a:pt x="2082491" y="2349499"/>
                  </a:lnTo>
                  <a:lnTo>
                    <a:pt x="2119941" y="2324099"/>
                  </a:lnTo>
                  <a:lnTo>
                    <a:pt x="2156561" y="2285999"/>
                  </a:lnTo>
                  <a:lnTo>
                    <a:pt x="2192352" y="2260599"/>
                  </a:lnTo>
                  <a:lnTo>
                    <a:pt x="2227313" y="2222499"/>
                  </a:lnTo>
                  <a:lnTo>
                    <a:pt x="2261445" y="2184399"/>
                  </a:lnTo>
                  <a:lnTo>
                    <a:pt x="2300066" y="2146299"/>
                  </a:lnTo>
                  <a:lnTo>
                    <a:pt x="2336975" y="2108199"/>
                  </a:lnTo>
                  <a:lnTo>
                    <a:pt x="2372172" y="2070099"/>
                  </a:lnTo>
                  <a:lnTo>
                    <a:pt x="2405658" y="2019299"/>
                  </a:lnTo>
                  <a:lnTo>
                    <a:pt x="2437433" y="1968499"/>
                  </a:lnTo>
                  <a:lnTo>
                    <a:pt x="2467372" y="1930399"/>
                  </a:lnTo>
                  <a:lnTo>
                    <a:pt x="2495353" y="1879599"/>
                  </a:lnTo>
                  <a:lnTo>
                    <a:pt x="2521375" y="1828799"/>
                  </a:lnTo>
                  <a:lnTo>
                    <a:pt x="2545438" y="1777999"/>
                  </a:lnTo>
                  <a:lnTo>
                    <a:pt x="2567543" y="1727199"/>
                  </a:lnTo>
                  <a:lnTo>
                    <a:pt x="2580844" y="1689099"/>
                  </a:lnTo>
                  <a:lnTo>
                    <a:pt x="2593090" y="1650999"/>
                  </a:lnTo>
                  <a:lnTo>
                    <a:pt x="2604595" y="1625599"/>
                  </a:lnTo>
                  <a:lnTo>
                    <a:pt x="2629816" y="1536699"/>
                  </a:lnTo>
                  <a:lnTo>
                    <a:pt x="2658339" y="1435099"/>
                  </a:lnTo>
                  <a:lnTo>
                    <a:pt x="2672454" y="1396999"/>
                  </a:lnTo>
                  <a:lnTo>
                    <a:pt x="2686290" y="1346199"/>
                  </a:lnTo>
                  <a:lnTo>
                    <a:pt x="2699713" y="1295399"/>
                  </a:lnTo>
                  <a:lnTo>
                    <a:pt x="2712588" y="1244599"/>
                  </a:lnTo>
                  <a:lnTo>
                    <a:pt x="2724779" y="1206499"/>
                  </a:lnTo>
                  <a:lnTo>
                    <a:pt x="2734324" y="1155699"/>
                  </a:lnTo>
                  <a:lnTo>
                    <a:pt x="2741136" y="1104899"/>
                  </a:lnTo>
                  <a:lnTo>
                    <a:pt x="2746735" y="1054099"/>
                  </a:lnTo>
                  <a:lnTo>
                    <a:pt x="2752639" y="1015999"/>
                  </a:lnTo>
                  <a:lnTo>
                    <a:pt x="2760366" y="965199"/>
                  </a:lnTo>
                  <a:lnTo>
                    <a:pt x="2769351" y="914399"/>
                  </a:lnTo>
                  <a:lnTo>
                    <a:pt x="2777231" y="863599"/>
                  </a:lnTo>
                  <a:lnTo>
                    <a:pt x="2784007" y="812799"/>
                  </a:lnTo>
                  <a:lnTo>
                    <a:pt x="2789679" y="774699"/>
                  </a:lnTo>
                  <a:lnTo>
                    <a:pt x="2794246" y="723899"/>
                  </a:lnTo>
                  <a:lnTo>
                    <a:pt x="2797709" y="673099"/>
                  </a:lnTo>
                  <a:lnTo>
                    <a:pt x="2800068" y="622299"/>
                  </a:lnTo>
                  <a:lnTo>
                    <a:pt x="2801322" y="571499"/>
                  </a:lnTo>
                  <a:lnTo>
                    <a:pt x="2801419" y="520699"/>
                  </a:lnTo>
                  <a:lnTo>
                    <a:pt x="2801205" y="469899"/>
                  </a:lnTo>
                  <a:lnTo>
                    <a:pt x="2802006" y="419099"/>
                  </a:lnTo>
                  <a:lnTo>
                    <a:pt x="2803318" y="368299"/>
                  </a:lnTo>
                  <a:lnTo>
                    <a:pt x="2804585" y="304799"/>
                  </a:lnTo>
                  <a:lnTo>
                    <a:pt x="3031026" y="304799"/>
                  </a:lnTo>
                  <a:lnTo>
                    <a:pt x="3031785" y="317499"/>
                  </a:lnTo>
                  <a:lnTo>
                    <a:pt x="3033600" y="330199"/>
                  </a:lnTo>
                  <a:lnTo>
                    <a:pt x="3035001" y="355599"/>
                  </a:lnTo>
                  <a:lnTo>
                    <a:pt x="3032462" y="469899"/>
                  </a:lnTo>
                  <a:lnTo>
                    <a:pt x="3030998" y="520699"/>
                  </a:lnTo>
                  <a:lnTo>
                    <a:pt x="3029441" y="571499"/>
                  </a:lnTo>
                  <a:lnTo>
                    <a:pt x="3027748" y="622299"/>
                  </a:lnTo>
                  <a:lnTo>
                    <a:pt x="3025878" y="673099"/>
                  </a:lnTo>
                  <a:lnTo>
                    <a:pt x="3023790" y="723899"/>
                  </a:lnTo>
                  <a:lnTo>
                    <a:pt x="3021442" y="774699"/>
                  </a:lnTo>
                  <a:lnTo>
                    <a:pt x="3018261" y="825499"/>
                  </a:lnTo>
                  <a:lnTo>
                    <a:pt x="3013653" y="876299"/>
                  </a:lnTo>
                  <a:lnTo>
                    <a:pt x="3007806" y="927099"/>
                  </a:lnTo>
                  <a:lnTo>
                    <a:pt x="3000905" y="977899"/>
                  </a:lnTo>
                  <a:lnTo>
                    <a:pt x="2993211" y="1028699"/>
                  </a:lnTo>
                  <a:lnTo>
                    <a:pt x="2985476" y="1079499"/>
                  </a:lnTo>
                  <a:lnTo>
                    <a:pt x="2977615" y="1130299"/>
                  </a:lnTo>
                  <a:lnTo>
                    <a:pt x="2969546" y="1181099"/>
                  </a:lnTo>
                  <a:lnTo>
                    <a:pt x="2961186" y="1231899"/>
                  </a:lnTo>
                  <a:lnTo>
                    <a:pt x="2952450" y="1282699"/>
                  </a:lnTo>
                  <a:lnTo>
                    <a:pt x="2943255" y="1346199"/>
                  </a:lnTo>
                  <a:lnTo>
                    <a:pt x="2933518" y="1396999"/>
                  </a:lnTo>
                  <a:lnTo>
                    <a:pt x="2919848" y="1447799"/>
                  </a:lnTo>
                  <a:lnTo>
                    <a:pt x="2904643" y="1498599"/>
                  </a:lnTo>
                  <a:lnTo>
                    <a:pt x="2887903" y="1549399"/>
                  </a:lnTo>
                  <a:lnTo>
                    <a:pt x="2869629" y="1600199"/>
                  </a:lnTo>
                  <a:lnTo>
                    <a:pt x="2838518" y="1701799"/>
                  </a:lnTo>
                  <a:lnTo>
                    <a:pt x="2822811" y="1752599"/>
                  </a:lnTo>
                  <a:lnTo>
                    <a:pt x="2806773" y="1803399"/>
                  </a:lnTo>
                  <a:lnTo>
                    <a:pt x="2790230" y="1854199"/>
                  </a:lnTo>
                  <a:lnTo>
                    <a:pt x="2773009" y="1904999"/>
                  </a:lnTo>
                  <a:lnTo>
                    <a:pt x="2757728" y="1943099"/>
                  </a:lnTo>
                  <a:lnTo>
                    <a:pt x="2740606" y="1981199"/>
                  </a:lnTo>
                  <a:lnTo>
                    <a:pt x="2721644" y="2019299"/>
                  </a:lnTo>
                  <a:lnTo>
                    <a:pt x="2700841" y="2057399"/>
                  </a:lnTo>
                  <a:lnTo>
                    <a:pt x="2673501" y="2095499"/>
                  </a:lnTo>
                  <a:lnTo>
                    <a:pt x="2645188" y="2133599"/>
                  </a:lnTo>
                  <a:lnTo>
                    <a:pt x="2615902" y="2184399"/>
                  </a:lnTo>
                  <a:lnTo>
                    <a:pt x="2585642" y="2222499"/>
                  </a:lnTo>
                  <a:lnTo>
                    <a:pt x="2554408" y="2260599"/>
                  </a:lnTo>
                  <a:lnTo>
                    <a:pt x="2522201" y="2311399"/>
                  </a:lnTo>
                  <a:lnTo>
                    <a:pt x="2489021" y="2349499"/>
                  </a:lnTo>
                  <a:lnTo>
                    <a:pt x="2454867" y="2387599"/>
                  </a:lnTo>
                  <a:lnTo>
                    <a:pt x="2419740" y="2425699"/>
                  </a:lnTo>
                  <a:lnTo>
                    <a:pt x="2385497" y="2451099"/>
                  </a:lnTo>
                  <a:lnTo>
                    <a:pt x="2349360" y="2489199"/>
                  </a:lnTo>
                  <a:lnTo>
                    <a:pt x="2311752" y="2527299"/>
                  </a:lnTo>
                  <a:lnTo>
                    <a:pt x="2273096" y="2552699"/>
                  </a:lnTo>
                  <a:lnTo>
                    <a:pt x="2233816" y="2590799"/>
                  </a:lnTo>
                  <a:lnTo>
                    <a:pt x="2192974" y="2616199"/>
                  </a:lnTo>
                  <a:lnTo>
                    <a:pt x="2151448" y="2654299"/>
                  </a:lnTo>
                  <a:lnTo>
                    <a:pt x="2066344" y="2705099"/>
                  </a:lnTo>
                  <a:close/>
                </a:path>
                <a:path w="3039109" h="2959100">
                  <a:moveTo>
                    <a:pt x="1301509" y="2946399"/>
                  </a:moveTo>
                  <a:lnTo>
                    <a:pt x="586666" y="2946399"/>
                  </a:lnTo>
                  <a:lnTo>
                    <a:pt x="484253" y="2920999"/>
                  </a:lnTo>
                  <a:lnTo>
                    <a:pt x="1414766" y="2920999"/>
                  </a:lnTo>
                  <a:lnTo>
                    <a:pt x="1373380" y="2933699"/>
                  </a:lnTo>
                  <a:lnTo>
                    <a:pt x="1325411" y="2933699"/>
                  </a:lnTo>
                  <a:lnTo>
                    <a:pt x="1301509" y="2946399"/>
                  </a:lnTo>
                  <a:close/>
                </a:path>
                <a:path w="3039109" h="2959100">
                  <a:moveTo>
                    <a:pt x="1172783" y="2959099"/>
                  </a:moveTo>
                  <a:lnTo>
                    <a:pt x="858396" y="2959099"/>
                  </a:lnTo>
                  <a:lnTo>
                    <a:pt x="805949" y="2946399"/>
                  </a:lnTo>
                  <a:lnTo>
                    <a:pt x="1225132" y="2946399"/>
                  </a:lnTo>
                  <a:lnTo>
                    <a:pt x="1172783" y="2959099"/>
                  </a:lnTo>
                  <a:close/>
                </a:path>
              </a:pathLst>
            </a:custGeom>
            <a:solidFill>
              <a:srgbClr val="F4C2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3803" y="2517494"/>
              <a:ext cx="8915399" cy="475297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67639" y="3445459"/>
            <a:ext cx="7680325" cy="18827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34315" marR="226695" algn="ctr">
              <a:lnSpc>
                <a:spcPct val="102099"/>
              </a:lnSpc>
              <a:spcBef>
                <a:spcPts val="20"/>
              </a:spcBef>
              <a:tabLst>
                <a:tab pos="2202180" algn="l"/>
                <a:tab pos="3108325" algn="l"/>
                <a:tab pos="3383279" algn="l"/>
                <a:tab pos="4643120" algn="l"/>
                <a:tab pos="5523865" algn="l"/>
                <a:tab pos="5786120" algn="l"/>
              </a:tabLst>
            </a:pPr>
            <a:r>
              <a:rPr sz="3000" b="1" spc="-110" dirty="0">
                <a:latin typeface="Trebuchet MS"/>
                <a:cs typeface="Trebuchet MS"/>
              </a:rPr>
              <a:t>H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45" dirty="0">
                <a:latin typeface="Trebuchet MS"/>
                <a:cs typeface="Trebuchet MS"/>
              </a:rPr>
              <a:t>Y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D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385" dirty="0">
                <a:latin typeface="Trebuchet MS"/>
                <a:cs typeface="Trebuchet MS"/>
              </a:rPr>
              <a:t>C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95" dirty="0">
                <a:latin typeface="Trebuchet MS"/>
                <a:cs typeface="Trebuchet MS"/>
              </a:rPr>
              <a:t>Y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385" dirty="0">
                <a:latin typeface="Trebuchet MS"/>
                <a:cs typeface="Trebuchet MS"/>
              </a:rPr>
              <a:t>C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95" dirty="0">
                <a:latin typeface="Trebuchet MS"/>
                <a:cs typeface="Trebuchet MS"/>
              </a:rPr>
              <a:t>X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85" dirty="0">
                <a:latin typeface="Trebuchet MS"/>
                <a:cs typeface="Trebuchet MS"/>
              </a:rPr>
              <a:t>C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75" dirty="0">
                <a:latin typeface="Trebuchet MS"/>
                <a:cs typeface="Trebuchet MS"/>
              </a:rPr>
              <a:t>T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X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130" dirty="0">
                <a:latin typeface="Trebuchet MS"/>
                <a:cs typeface="Trebuchet MS"/>
              </a:rPr>
              <a:t>7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865" dirty="0">
                <a:latin typeface="Trebuchet MS"/>
                <a:cs typeface="Trebuchet MS"/>
              </a:rPr>
              <a:t>1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K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90" dirty="0">
                <a:latin typeface="Trebuchet MS"/>
                <a:cs typeface="Trebuchet MS"/>
              </a:rPr>
              <a:t>U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00" dirty="0">
                <a:latin typeface="Trebuchet MS"/>
                <a:cs typeface="Trebuchet MS"/>
              </a:rPr>
              <a:t>S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75" dirty="0">
                <a:latin typeface="Trebuchet MS"/>
                <a:cs typeface="Trebuchet MS"/>
              </a:rPr>
              <a:t>W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H</a:t>
            </a:r>
            <a:endParaRPr sz="3000">
              <a:latin typeface="Trebuchet MS"/>
              <a:cs typeface="Trebuchet MS"/>
            </a:endParaRPr>
          </a:p>
          <a:p>
            <a:pPr marL="12700" marR="5080" algn="ctr">
              <a:lnSpc>
                <a:spcPct val="102099"/>
              </a:lnSpc>
              <a:tabLst>
                <a:tab pos="1014094" algn="l"/>
                <a:tab pos="2348230" algn="l"/>
                <a:tab pos="3088640" algn="l"/>
                <a:tab pos="5430520" algn="l"/>
                <a:tab pos="6200775" algn="l"/>
                <a:tab pos="7251700" algn="l"/>
              </a:tabLst>
            </a:pPr>
            <a:r>
              <a:rPr sz="3000" b="1" spc="385" dirty="0">
                <a:latin typeface="Trebuchet MS"/>
                <a:cs typeface="Trebuchet MS"/>
              </a:rPr>
              <a:t>C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70" dirty="0">
                <a:latin typeface="Trebuchet MS"/>
                <a:cs typeface="Trebuchet MS"/>
              </a:rPr>
              <a:t>N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54" dirty="0">
                <a:latin typeface="Trebuchet MS"/>
                <a:cs typeface="Trebuchet MS"/>
              </a:rPr>
              <a:t>F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70" dirty="0">
                <a:latin typeface="Trebuchet MS"/>
                <a:cs typeface="Trebuchet MS"/>
              </a:rPr>
              <a:t>N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85" dirty="0">
                <a:latin typeface="Trebuchet MS"/>
                <a:cs typeface="Trebuchet MS"/>
              </a:rPr>
              <a:t>C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E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70" dirty="0">
                <a:latin typeface="Trebuchet MS"/>
                <a:cs typeface="Trebuchet MS"/>
              </a:rPr>
              <a:t>N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V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L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F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80" dirty="0">
                <a:latin typeface="Trebuchet MS"/>
                <a:cs typeface="Trebuchet MS"/>
              </a:rPr>
              <a:t>9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80" dirty="0">
                <a:latin typeface="Trebuchet MS"/>
                <a:cs typeface="Trebuchet MS"/>
              </a:rPr>
              <a:t>9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10" dirty="0">
                <a:latin typeface="Trebuchet MS"/>
                <a:cs typeface="Trebuchet MS"/>
              </a:rPr>
              <a:t>%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80" dirty="0">
                <a:latin typeface="Trebuchet MS"/>
                <a:cs typeface="Trebuchet MS"/>
              </a:rPr>
              <a:t>N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10" dirty="0">
                <a:latin typeface="Trebuchet MS"/>
                <a:cs typeface="Trebuchet MS"/>
              </a:rPr>
              <a:t>H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E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145" dirty="0">
                <a:latin typeface="Trebuchet MS"/>
                <a:cs typeface="Trebuchet MS"/>
              </a:rPr>
              <a:t>Y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R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20" dirty="0">
                <a:latin typeface="Trebuchet MS"/>
                <a:cs typeface="Trebuchet MS"/>
              </a:rPr>
              <a:t>2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85" dirty="0">
                <a:latin typeface="Trebuchet MS"/>
                <a:cs typeface="Trebuchet MS"/>
              </a:rPr>
              <a:t>0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20" dirty="0">
                <a:latin typeface="Trebuchet MS"/>
                <a:cs typeface="Trebuchet MS"/>
              </a:rPr>
              <a:t>2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30" dirty="0">
                <a:latin typeface="Trebuchet MS"/>
                <a:cs typeface="Trebuchet MS"/>
              </a:rPr>
              <a:t>5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15" dirty="0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183709" y="2252477"/>
            <a:ext cx="2247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</a:t>
            </a:r>
            <a:r>
              <a:rPr spc="-400" dirty="0"/>
              <a:t> </a:t>
            </a:r>
            <a:r>
              <a:rPr spc="260" dirty="0"/>
              <a:t>N</a:t>
            </a:r>
            <a:r>
              <a:rPr spc="-395" dirty="0"/>
              <a:t> </a:t>
            </a:r>
            <a:r>
              <a:rPr spc="275" dirty="0"/>
              <a:t>S</a:t>
            </a:r>
            <a:r>
              <a:rPr spc="-400" dirty="0"/>
              <a:t> </a:t>
            </a:r>
            <a:r>
              <a:rPr dirty="0"/>
              <a:t>I</a:t>
            </a:r>
            <a:r>
              <a:rPr spc="-395" dirty="0"/>
              <a:t> </a:t>
            </a:r>
            <a:r>
              <a:rPr spc="180" dirty="0"/>
              <a:t>G</a:t>
            </a:r>
            <a:r>
              <a:rPr spc="-400" dirty="0"/>
              <a:t> </a:t>
            </a:r>
            <a:r>
              <a:rPr spc="204" dirty="0"/>
              <a:t>H</a:t>
            </a:r>
            <a:r>
              <a:rPr spc="-395" dirty="0"/>
              <a:t> </a:t>
            </a:r>
            <a:r>
              <a:rPr dirty="0"/>
              <a:t>T</a:t>
            </a:r>
            <a:r>
              <a:rPr spc="-400" dirty="0"/>
              <a:t> </a:t>
            </a:r>
            <a:r>
              <a:rPr spc="225" dirty="0"/>
              <a:t>S</a:t>
            </a: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9743" y="6153506"/>
            <a:ext cx="4757126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3794" y="2746172"/>
            <a:ext cx="4185823" cy="30103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25637" y="3193618"/>
            <a:ext cx="2298065" cy="4401185"/>
          </a:xfrm>
          <a:custGeom>
            <a:avLst/>
            <a:gdLst/>
            <a:ahLst/>
            <a:cxnLst/>
            <a:rect l="l" t="t" r="r" b="b"/>
            <a:pathLst>
              <a:path w="2298065" h="4401184">
                <a:moveTo>
                  <a:pt x="1283552" y="4400643"/>
                </a:moveTo>
                <a:lnTo>
                  <a:pt x="1232670" y="4400675"/>
                </a:lnTo>
                <a:lnTo>
                  <a:pt x="1181758" y="4399139"/>
                </a:lnTo>
                <a:lnTo>
                  <a:pt x="1130842" y="4395974"/>
                </a:lnTo>
                <a:lnTo>
                  <a:pt x="1079946" y="4391115"/>
                </a:lnTo>
                <a:lnTo>
                  <a:pt x="1029095" y="4384500"/>
                </a:lnTo>
                <a:lnTo>
                  <a:pt x="978312" y="4376065"/>
                </a:lnTo>
                <a:lnTo>
                  <a:pt x="927624" y="4365747"/>
                </a:lnTo>
                <a:lnTo>
                  <a:pt x="877054" y="4353483"/>
                </a:lnTo>
                <a:lnTo>
                  <a:pt x="826626" y="4339209"/>
                </a:lnTo>
                <a:lnTo>
                  <a:pt x="776366" y="4322863"/>
                </a:lnTo>
                <a:lnTo>
                  <a:pt x="723879" y="4304106"/>
                </a:lnTo>
                <a:lnTo>
                  <a:pt x="672161" y="4284332"/>
                </a:lnTo>
                <a:lnTo>
                  <a:pt x="621613" y="4263424"/>
                </a:lnTo>
                <a:lnTo>
                  <a:pt x="572635" y="4241261"/>
                </a:lnTo>
                <a:lnTo>
                  <a:pt x="525629" y="4217724"/>
                </a:lnTo>
                <a:lnTo>
                  <a:pt x="480995" y="4192694"/>
                </a:lnTo>
                <a:lnTo>
                  <a:pt x="439135" y="4166052"/>
                </a:lnTo>
                <a:lnTo>
                  <a:pt x="400450" y="4137678"/>
                </a:lnTo>
                <a:lnTo>
                  <a:pt x="365340" y="4107452"/>
                </a:lnTo>
                <a:lnTo>
                  <a:pt x="334208" y="4075256"/>
                </a:lnTo>
                <a:lnTo>
                  <a:pt x="307454" y="4040970"/>
                </a:lnTo>
                <a:lnTo>
                  <a:pt x="285478" y="4004474"/>
                </a:lnTo>
                <a:lnTo>
                  <a:pt x="268683" y="3965650"/>
                </a:lnTo>
                <a:lnTo>
                  <a:pt x="250766" y="3899410"/>
                </a:lnTo>
                <a:lnTo>
                  <a:pt x="240856" y="3876082"/>
                </a:lnTo>
                <a:lnTo>
                  <a:pt x="227740" y="3854395"/>
                </a:lnTo>
                <a:lnTo>
                  <a:pt x="176043" y="3791771"/>
                </a:lnTo>
                <a:lnTo>
                  <a:pt x="148465" y="3748462"/>
                </a:lnTo>
                <a:lnTo>
                  <a:pt x="127506" y="3704540"/>
                </a:lnTo>
                <a:lnTo>
                  <a:pt x="111987" y="3660126"/>
                </a:lnTo>
                <a:lnTo>
                  <a:pt x="100731" y="3615338"/>
                </a:lnTo>
                <a:lnTo>
                  <a:pt x="92561" y="3570296"/>
                </a:lnTo>
                <a:lnTo>
                  <a:pt x="45156" y="3183456"/>
                </a:lnTo>
                <a:lnTo>
                  <a:pt x="29734" y="3035302"/>
                </a:lnTo>
                <a:lnTo>
                  <a:pt x="17467" y="2887235"/>
                </a:lnTo>
                <a:lnTo>
                  <a:pt x="8747" y="2734270"/>
                </a:lnTo>
                <a:lnTo>
                  <a:pt x="2855" y="2578922"/>
                </a:lnTo>
                <a:lnTo>
                  <a:pt x="0" y="2423711"/>
                </a:lnTo>
                <a:lnTo>
                  <a:pt x="340" y="2268659"/>
                </a:lnTo>
                <a:lnTo>
                  <a:pt x="3948" y="2115428"/>
                </a:lnTo>
                <a:lnTo>
                  <a:pt x="42449" y="1366805"/>
                </a:lnTo>
                <a:lnTo>
                  <a:pt x="50894" y="1113382"/>
                </a:lnTo>
                <a:lnTo>
                  <a:pt x="56623" y="1010128"/>
                </a:lnTo>
                <a:lnTo>
                  <a:pt x="64872" y="907186"/>
                </a:lnTo>
                <a:lnTo>
                  <a:pt x="75643" y="804556"/>
                </a:lnTo>
                <a:lnTo>
                  <a:pt x="88935" y="702238"/>
                </a:lnTo>
                <a:lnTo>
                  <a:pt x="104749" y="600232"/>
                </a:lnTo>
                <a:lnTo>
                  <a:pt x="123083" y="498538"/>
                </a:lnTo>
                <a:lnTo>
                  <a:pt x="143938" y="397155"/>
                </a:lnTo>
                <a:lnTo>
                  <a:pt x="155311" y="346581"/>
                </a:lnTo>
                <a:lnTo>
                  <a:pt x="166218" y="309345"/>
                </a:lnTo>
                <a:lnTo>
                  <a:pt x="198479" y="241054"/>
                </a:lnTo>
                <a:lnTo>
                  <a:pt x="243885" y="181076"/>
                </a:lnTo>
                <a:lnTo>
                  <a:pt x="271223" y="154232"/>
                </a:lnTo>
                <a:lnTo>
                  <a:pt x="301495" y="129500"/>
                </a:lnTo>
                <a:lnTo>
                  <a:pt x="334582" y="106891"/>
                </a:lnTo>
                <a:lnTo>
                  <a:pt x="370368" y="86416"/>
                </a:lnTo>
                <a:lnTo>
                  <a:pt x="408735" y="68086"/>
                </a:lnTo>
                <a:lnTo>
                  <a:pt x="449565" y="51912"/>
                </a:lnTo>
                <a:lnTo>
                  <a:pt x="492741" y="37905"/>
                </a:lnTo>
                <a:lnTo>
                  <a:pt x="538145" y="26077"/>
                </a:lnTo>
                <a:lnTo>
                  <a:pt x="585659" y="16438"/>
                </a:lnTo>
                <a:lnTo>
                  <a:pt x="635166" y="9000"/>
                </a:lnTo>
                <a:lnTo>
                  <a:pt x="686549" y="3773"/>
                </a:lnTo>
                <a:lnTo>
                  <a:pt x="739689" y="769"/>
                </a:lnTo>
                <a:lnTo>
                  <a:pt x="794470" y="0"/>
                </a:lnTo>
                <a:lnTo>
                  <a:pt x="850773" y="1475"/>
                </a:lnTo>
                <a:lnTo>
                  <a:pt x="908481" y="5206"/>
                </a:lnTo>
                <a:lnTo>
                  <a:pt x="967477" y="11204"/>
                </a:lnTo>
                <a:lnTo>
                  <a:pt x="1015893" y="19200"/>
                </a:lnTo>
                <a:lnTo>
                  <a:pt x="1063640" y="29643"/>
                </a:lnTo>
                <a:lnTo>
                  <a:pt x="1110716" y="42533"/>
                </a:lnTo>
                <a:lnTo>
                  <a:pt x="1157123" y="57870"/>
                </a:lnTo>
                <a:lnTo>
                  <a:pt x="1202860" y="75654"/>
                </a:lnTo>
                <a:lnTo>
                  <a:pt x="1247626" y="95758"/>
                </a:lnTo>
                <a:lnTo>
                  <a:pt x="1291119" y="118057"/>
                </a:lnTo>
                <a:lnTo>
                  <a:pt x="1333339" y="142551"/>
                </a:lnTo>
                <a:lnTo>
                  <a:pt x="1374286" y="169239"/>
                </a:lnTo>
                <a:lnTo>
                  <a:pt x="1456291" y="229121"/>
                </a:lnTo>
                <a:lnTo>
                  <a:pt x="1496057" y="262925"/>
                </a:lnTo>
                <a:lnTo>
                  <a:pt x="1533259" y="299532"/>
                </a:lnTo>
                <a:lnTo>
                  <a:pt x="1567898" y="338942"/>
                </a:lnTo>
                <a:lnTo>
                  <a:pt x="1599625" y="380733"/>
                </a:lnTo>
                <a:lnTo>
                  <a:pt x="1628094" y="424479"/>
                </a:lnTo>
                <a:lnTo>
                  <a:pt x="1653307" y="470180"/>
                </a:lnTo>
                <a:lnTo>
                  <a:pt x="1675261" y="517837"/>
                </a:lnTo>
                <a:lnTo>
                  <a:pt x="1885315" y="1085485"/>
                </a:lnTo>
                <a:lnTo>
                  <a:pt x="1968301" y="1322381"/>
                </a:lnTo>
                <a:lnTo>
                  <a:pt x="2030845" y="1512197"/>
                </a:lnTo>
                <a:lnTo>
                  <a:pt x="2045948" y="1562628"/>
                </a:lnTo>
                <a:lnTo>
                  <a:pt x="2059385" y="1613190"/>
                </a:lnTo>
                <a:lnTo>
                  <a:pt x="2071407" y="1663864"/>
                </a:lnTo>
                <a:lnTo>
                  <a:pt x="2092224" y="1765466"/>
                </a:lnTo>
                <a:lnTo>
                  <a:pt x="2137255" y="2020020"/>
                </a:lnTo>
                <a:lnTo>
                  <a:pt x="2147087" y="2070864"/>
                </a:lnTo>
                <a:lnTo>
                  <a:pt x="2136801" y="2071189"/>
                </a:lnTo>
                <a:lnTo>
                  <a:pt x="2216521" y="2572647"/>
                </a:lnTo>
                <a:lnTo>
                  <a:pt x="2244750" y="2773264"/>
                </a:lnTo>
                <a:lnTo>
                  <a:pt x="2269467" y="2976591"/>
                </a:lnTo>
                <a:lnTo>
                  <a:pt x="2279923" y="3078181"/>
                </a:lnTo>
                <a:lnTo>
                  <a:pt x="2288414" y="3179704"/>
                </a:lnTo>
                <a:lnTo>
                  <a:pt x="2294419" y="3281147"/>
                </a:lnTo>
                <a:lnTo>
                  <a:pt x="2297415" y="3382497"/>
                </a:lnTo>
                <a:lnTo>
                  <a:pt x="2297621" y="3433134"/>
                </a:lnTo>
                <a:lnTo>
                  <a:pt x="2296880" y="3483742"/>
                </a:lnTo>
                <a:lnTo>
                  <a:pt x="2295126" y="3534321"/>
                </a:lnTo>
                <a:lnTo>
                  <a:pt x="2292293" y="3584869"/>
                </a:lnTo>
                <a:lnTo>
                  <a:pt x="2288317" y="3635384"/>
                </a:lnTo>
                <a:lnTo>
                  <a:pt x="2283131" y="3685864"/>
                </a:lnTo>
                <a:lnTo>
                  <a:pt x="2276671" y="3736308"/>
                </a:lnTo>
                <a:lnTo>
                  <a:pt x="2268872" y="3786715"/>
                </a:lnTo>
                <a:lnTo>
                  <a:pt x="2259669" y="3837082"/>
                </a:lnTo>
                <a:lnTo>
                  <a:pt x="2249234" y="3880222"/>
                </a:lnTo>
                <a:lnTo>
                  <a:pt x="2235262" y="3921901"/>
                </a:lnTo>
                <a:lnTo>
                  <a:pt x="2217829" y="3962182"/>
                </a:lnTo>
                <a:lnTo>
                  <a:pt x="2197012" y="4001128"/>
                </a:lnTo>
                <a:lnTo>
                  <a:pt x="2172886" y="4038801"/>
                </a:lnTo>
                <a:lnTo>
                  <a:pt x="2145529" y="4075263"/>
                </a:lnTo>
                <a:lnTo>
                  <a:pt x="2115016" y="4110578"/>
                </a:lnTo>
                <a:lnTo>
                  <a:pt x="2081425" y="4144808"/>
                </a:lnTo>
                <a:lnTo>
                  <a:pt x="2044831" y="4178015"/>
                </a:lnTo>
                <a:lnTo>
                  <a:pt x="2005311" y="4210262"/>
                </a:lnTo>
                <a:lnTo>
                  <a:pt x="1962942" y="4241611"/>
                </a:lnTo>
                <a:lnTo>
                  <a:pt x="1917799" y="4272126"/>
                </a:lnTo>
                <a:lnTo>
                  <a:pt x="1853789" y="4305287"/>
                </a:lnTo>
                <a:lnTo>
                  <a:pt x="1785388" y="4328053"/>
                </a:lnTo>
                <a:lnTo>
                  <a:pt x="1736144" y="4340277"/>
                </a:lnTo>
                <a:lnTo>
                  <a:pt x="1686626" y="4351566"/>
                </a:lnTo>
                <a:lnTo>
                  <a:pt x="1636859" y="4361857"/>
                </a:lnTo>
                <a:lnTo>
                  <a:pt x="1586866" y="4371088"/>
                </a:lnTo>
                <a:lnTo>
                  <a:pt x="1536672" y="4379193"/>
                </a:lnTo>
                <a:lnTo>
                  <a:pt x="1486302" y="4386111"/>
                </a:lnTo>
                <a:lnTo>
                  <a:pt x="1435781" y="4391779"/>
                </a:lnTo>
                <a:lnTo>
                  <a:pt x="1385132" y="4396132"/>
                </a:lnTo>
                <a:lnTo>
                  <a:pt x="1334381" y="4399108"/>
                </a:lnTo>
                <a:lnTo>
                  <a:pt x="1283552" y="4400643"/>
                </a:lnTo>
                <a:close/>
              </a:path>
            </a:pathLst>
          </a:custGeom>
          <a:solidFill>
            <a:srgbClr val="214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778741" y="5062563"/>
            <a:ext cx="2426970" cy="5224780"/>
            <a:chOff x="2778741" y="5062563"/>
            <a:chExt cx="2426970" cy="5224780"/>
          </a:xfrm>
        </p:grpSpPr>
        <p:sp>
          <p:nvSpPr>
            <p:cNvPr id="5" name="object 5"/>
            <p:cNvSpPr/>
            <p:nvPr/>
          </p:nvSpPr>
          <p:spPr>
            <a:xfrm>
              <a:off x="3572335" y="5062563"/>
              <a:ext cx="1633220" cy="2887345"/>
            </a:xfrm>
            <a:custGeom>
              <a:avLst/>
              <a:gdLst/>
              <a:ahLst/>
              <a:cxnLst/>
              <a:rect l="l" t="t" r="r" b="b"/>
              <a:pathLst>
                <a:path w="1633220" h="2887345">
                  <a:moveTo>
                    <a:pt x="995345" y="2887076"/>
                  </a:moveTo>
                  <a:lnTo>
                    <a:pt x="924415" y="2880913"/>
                  </a:lnTo>
                  <a:lnTo>
                    <a:pt x="828330" y="2859978"/>
                  </a:lnTo>
                  <a:lnTo>
                    <a:pt x="771910" y="2844802"/>
                  </a:lnTo>
                  <a:lnTo>
                    <a:pt x="719920" y="2827638"/>
                  </a:lnTo>
                  <a:lnTo>
                    <a:pt x="672190" y="2808445"/>
                  </a:lnTo>
                  <a:lnTo>
                    <a:pt x="628548" y="2787181"/>
                  </a:lnTo>
                  <a:lnTo>
                    <a:pt x="588823" y="2763805"/>
                  </a:lnTo>
                  <a:lnTo>
                    <a:pt x="552844" y="2738276"/>
                  </a:lnTo>
                  <a:lnTo>
                    <a:pt x="520441" y="2710551"/>
                  </a:lnTo>
                  <a:lnTo>
                    <a:pt x="491442" y="2680591"/>
                  </a:lnTo>
                  <a:lnTo>
                    <a:pt x="465675" y="2648353"/>
                  </a:lnTo>
                  <a:lnTo>
                    <a:pt x="442971" y="2613796"/>
                  </a:lnTo>
                  <a:lnTo>
                    <a:pt x="423157" y="2576879"/>
                  </a:lnTo>
                  <a:lnTo>
                    <a:pt x="406063" y="2537561"/>
                  </a:lnTo>
                  <a:lnTo>
                    <a:pt x="391518" y="2495800"/>
                  </a:lnTo>
                  <a:lnTo>
                    <a:pt x="379350" y="2451554"/>
                  </a:lnTo>
                  <a:lnTo>
                    <a:pt x="368187" y="2400129"/>
                  </a:lnTo>
                  <a:lnTo>
                    <a:pt x="359208" y="2348598"/>
                  </a:lnTo>
                  <a:lnTo>
                    <a:pt x="332024" y="2142008"/>
                  </a:lnTo>
                  <a:lnTo>
                    <a:pt x="324131" y="2090391"/>
                  </a:lnTo>
                  <a:lnTo>
                    <a:pt x="314488" y="2038844"/>
                  </a:lnTo>
                  <a:lnTo>
                    <a:pt x="292198" y="1940345"/>
                  </a:lnTo>
                  <a:lnTo>
                    <a:pt x="201443" y="1596062"/>
                  </a:lnTo>
                  <a:lnTo>
                    <a:pt x="176917" y="1493011"/>
                  </a:lnTo>
                  <a:lnTo>
                    <a:pt x="60284" y="924904"/>
                  </a:lnTo>
                  <a:lnTo>
                    <a:pt x="31055" y="775761"/>
                  </a:lnTo>
                  <a:lnTo>
                    <a:pt x="22848" y="729813"/>
                  </a:lnTo>
                  <a:lnTo>
                    <a:pt x="15639" y="683720"/>
                  </a:lnTo>
                  <a:lnTo>
                    <a:pt x="9427" y="637481"/>
                  </a:lnTo>
                  <a:lnTo>
                    <a:pt x="4214" y="591098"/>
                  </a:lnTo>
                  <a:lnTo>
                    <a:pt x="0" y="544570"/>
                  </a:lnTo>
                  <a:lnTo>
                    <a:pt x="2214" y="507839"/>
                  </a:lnTo>
                  <a:lnTo>
                    <a:pt x="19101" y="437362"/>
                  </a:lnTo>
                  <a:lnTo>
                    <a:pt x="57324" y="355386"/>
                  </a:lnTo>
                  <a:lnTo>
                    <a:pt x="110451" y="259967"/>
                  </a:lnTo>
                  <a:lnTo>
                    <a:pt x="134913" y="211788"/>
                  </a:lnTo>
                  <a:lnTo>
                    <a:pt x="154740" y="176369"/>
                  </a:lnTo>
                  <a:lnTo>
                    <a:pt x="179955" y="144110"/>
                  </a:lnTo>
                  <a:lnTo>
                    <a:pt x="210561" y="114903"/>
                  </a:lnTo>
                  <a:lnTo>
                    <a:pt x="246559" y="88642"/>
                  </a:lnTo>
                  <a:lnTo>
                    <a:pt x="287954" y="65217"/>
                  </a:lnTo>
                  <a:lnTo>
                    <a:pt x="334750" y="44521"/>
                  </a:lnTo>
                  <a:lnTo>
                    <a:pt x="386948" y="26446"/>
                  </a:lnTo>
                  <a:lnTo>
                    <a:pt x="446161" y="11106"/>
                  </a:lnTo>
                  <a:lnTo>
                    <a:pt x="506686" y="2269"/>
                  </a:lnTo>
                  <a:lnTo>
                    <a:pt x="567811" y="0"/>
                  </a:lnTo>
                  <a:lnTo>
                    <a:pt x="598331" y="1352"/>
                  </a:lnTo>
                  <a:lnTo>
                    <a:pt x="659107" y="9010"/>
                  </a:lnTo>
                  <a:lnTo>
                    <a:pt x="718527" y="23144"/>
                  </a:lnTo>
                  <a:lnTo>
                    <a:pt x="776242" y="43672"/>
                  </a:lnTo>
                  <a:lnTo>
                    <a:pt x="831243" y="70234"/>
                  </a:lnTo>
                  <a:lnTo>
                    <a:pt x="890019" y="106500"/>
                  </a:lnTo>
                  <a:lnTo>
                    <a:pt x="920839" y="129198"/>
                  </a:lnTo>
                  <a:lnTo>
                    <a:pt x="950119" y="153850"/>
                  </a:lnTo>
                  <a:lnTo>
                    <a:pt x="977861" y="180455"/>
                  </a:lnTo>
                  <a:lnTo>
                    <a:pt x="1003839" y="208785"/>
                  </a:lnTo>
                  <a:lnTo>
                    <a:pt x="1027831" y="238610"/>
                  </a:lnTo>
                  <a:lnTo>
                    <a:pt x="1049835" y="269930"/>
                  </a:lnTo>
                  <a:lnTo>
                    <a:pt x="1069853" y="302745"/>
                  </a:lnTo>
                  <a:lnTo>
                    <a:pt x="1093325" y="348835"/>
                  </a:lnTo>
                  <a:lnTo>
                    <a:pt x="1115577" y="395364"/>
                  </a:lnTo>
                  <a:lnTo>
                    <a:pt x="1136608" y="442332"/>
                  </a:lnTo>
                  <a:lnTo>
                    <a:pt x="1156418" y="489740"/>
                  </a:lnTo>
                  <a:lnTo>
                    <a:pt x="1175008" y="537587"/>
                  </a:lnTo>
                  <a:lnTo>
                    <a:pt x="1192378" y="585872"/>
                  </a:lnTo>
                  <a:lnTo>
                    <a:pt x="1208527" y="634597"/>
                  </a:lnTo>
                  <a:lnTo>
                    <a:pt x="1223455" y="683762"/>
                  </a:lnTo>
                  <a:lnTo>
                    <a:pt x="1237164" y="733365"/>
                  </a:lnTo>
                  <a:lnTo>
                    <a:pt x="1249651" y="783407"/>
                  </a:lnTo>
                  <a:lnTo>
                    <a:pt x="1260918" y="833889"/>
                  </a:lnTo>
                  <a:lnTo>
                    <a:pt x="1270887" y="883711"/>
                  </a:lnTo>
                  <a:lnTo>
                    <a:pt x="1283064" y="933476"/>
                  </a:lnTo>
                  <a:lnTo>
                    <a:pt x="1339031" y="1132382"/>
                  </a:lnTo>
                  <a:lnTo>
                    <a:pt x="1601259" y="2142497"/>
                  </a:lnTo>
                  <a:lnTo>
                    <a:pt x="1624007" y="2256482"/>
                  </a:lnTo>
                  <a:lnTo>
                    <a:pt x="1632078" y="2303219"/>
                  </a:lnTo>
                  <a:lnTo>
                    <a:pt x="1632844" y="2349199"/>
                  </a:lnTo>
                  <a:lnTo>
                    <a:pt x="1627469" y="2394504"/>
                  </a:lnTo>
                  <a:lnTo>
                    <a:pt x="1617118" y="2439218"/>
                  </a:lnTo>
                  <a:lnTo>
                    <a:pt x="1602956" y="2483423"/>
                  </a:lnTo>
                  <a:lnTo>
                    <a:pt x="1586147" y="2527202"/>
                  </a:lnTo>
                  <a:lnTo>
                    <a:pt x="1567855" y="2570636"/>
                  </a:lnTo>
                  <a:lnTo>
                    <a:pt x="1547117" y="2606303"/>
                  </a:lnTo>
                  <a:lnTo>
                    <a:pt x="1521542" y="2638677"/>
                  </a:lnTo>
                  <a:lnTo>
                    <a:pt x="1491684" y="2667149"/>
                  </a:lnTo>
                  <a:lnTo>
                    <a:pt x="1412747" y="2719192"/>
                  </a:lnTo>
                  <a:lnTo>
                    <a:pt x="1365569" y="2746184"/>
                  </a:lnTo>
                  <a:lnTo>
                    <a:pt x="1267799" y="2798099"/>
                  </a:lnTo>
                  <a:lnTo>
                    <a:pt x="1168907" y="2849252"/>
                  </a:lnTo>
                  <a:lnTo>
                    <a:pt x="1101636" y="2873377"/>
                  </a:lnTo>
                  <a:lnTo>
                    <a:pt x="1031211" y="2885533"/>
                  </a:lnTo>
                  <a:lnTo>
                    <a:pt x="995345" y="2887076"/>
                  </a:lnTo>
                  <a:close/>
                </a:path>
              </a:pathLst>
            </a:custGeom>
            <a:solidFill>
              <a:srgbClr val="F4C2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78741" y="7884746"/>
              <a:ext cx="1203960" cy="2402840"/>
            </a:xfrm>
            <a:custGeom>
              <a:avLst/>
              <a:gdLst/>
              <a:ahLst/>
              <a:cxnLst/>
              <a:rect l="l" t="t" r="r" b="b"/>
              <a:pathLst>
                <a:path w="1203960" h="2402840">
                  <a:moveTo>
                    <a:pt x="1061668" y="2402252"/>
                  </a:moveTo>
                  <a:lnTo>
                    <a:pt x="99119" y="2402252"/>
                  </a:lnTo>
                  <a:lnTo>
                    <a:pt x="78240" y="2372610"/>
                  </a:lnTo>
                  <a:lnTo>
                    <a:pt x="58434" y="2335679"/>
                  </a:lnTo>
                  <a:lnTo>
                    <a:pt x="42490" y="2295470"/>
                  </a:lnTo>
                  <a:lnTo>
                    <a:pt x="28083" y="2247057"/>
                  </a:lnTo>
                  <a:lnTo>
                    <a:pt x="17064" y="2198763"/>
                  </a:lnTo>
                  <a:lnTo>
                    <a:pt x="9090" y="2150573"/>
                  </a:lnTo>
                  <a:lnTo>
                    <a:pt x="3816" y="2102471"/>
                  </a:lnTo>
                  <a:lnTo>
                    <a:pt x="901" y="2054442"/>
                  </a:lnTo>
                  <a:lnTo>
                    <a:pt x="0" y="2006470"/>
                  </a:lnTo>
                  <a:lnTo>
                    <a:pt x="769" y="1958539"/>
                  </a:lnTo>
                  <a:lnTo>
                    <a:pt x="2866" y="1910635"/>
                  </a:lnTo>
                  <a:lnTo>
                    <a:pt x="5946" y="1862741"/>
                  </a:lnTo>
                  <a:lnTo>
                    <a:pt x="9743" y="1813945"/>
                  </a:lnTo>
                  <a:lnTo>
                    <a:pt x="13686" y="1766921"/>
                  </a:lnTo>
                  <a:lnTo>
                    <a:pt x="17657" y="1718964"/>
                  </a:lnTo>
                  <a:lnTo>
                    <a:pt x="21206" y="1668386"/>
                  </a:lnTo>
                  <a:lnTo>
                    <a:pt x="23902" y="1617758"/>
                  </a:lnTo>
                  <a:lnTo>
                    <a:pt x="25998" y="1565752"/>
                  </a:lnTo>
                  <a:lnTo>
                    <a:pt x="27577" y="1516244"/>
                  </a:lnTo>
                  <a:lnTo>
                    <a:pt x="30327" y="1415015"/>
                  </a:lnTo>
                  <a:lnTo>
                    <a:pt x="31881" y="1364341"/>
                  </a:lnTo>
                  <a:lnTo>
                    <a:pt x="33828" y="1313699"/>
                  </a:lnTo>
                  <a:lnTo>
                    <a:pt x="36378" y="1263103"/>
                  </a:lnTo>
                  <a:lnTo>
                    <a:pt x="39736" y="1212566"/>
                  </a:lnTo>
                  <a:lnTo>
                    <a:pt x="44112" y="1162104"/>
                  </a:lnTo>
                  <a:lnTo>
                    <a:pt x="48914" y="1112105"/>
                  </a:lnTo>
                  <a:lnTo>
                    <a:pt x="54476" y="1062270"/>
                  </a:lnTo>
                  <a:lnTo>
                    <a:pt x="60799" y="1012599"/>
                  </a:lnTo>
                  <a:lnTo>
                    <a:pt x="67881" y="963091"/>
                  </a:lnTo>
                  <a:lnTo>
                    <a:pt x="75724" y="913747"/>
                  </a:lnTo>
                  <a:lnTo>
                    <a:pt x="84326" y="864567"/>
                  </a:lnTo>
                  <a:lnTo>
                    <a:pt x="93689" y="815550"/>
                  </a:lnTo>
                  <a:lnTo>
                    <a:pt x="103811" y="766697"/>
                  </a:lnTo>
                  <a:lnTo>
                    <a:pt x="114693" y="718008"/>
                  </a:lnTo>
                  <a:lnTo>
                    <a:pt x="126336" y="669483"/>
                  </a:lnTo>
                  <a:lnTo>
                    <a:pt x="138738" y="621121"/>
                  </a:lnTo>
                  <a:lnTo>
                    <a:pt x="151901" y="572923"/>
                  </a:lnTo>
                  <a:lnTo>
                    <a:pt x="165823" y="524888"/>
                  </a:lnTo>
                  <a:lnTo>
                    <a:pt x="180506" y="477018"/>
                  </a:lnTo>
                  <a:lnTo>
                    <a:pt x="195948" y="429311"/>
                  </a:lnTo>
                  <a:lnTo>
                    <a:pt x="212151" y="381767"/>
                  </a:lnTo>
                  <a:lnTo>
                    <a:pt x="224624" y="338740"/>
                  </a:lnTo>
                  <a:lnTo>
                    <a:pt x="238457" y="296180"/>
                  </a:lnTo>
                  <a:lnTo>
                    <a:pt x="253650" y="254086"/>
                  </a:lnTo>
                  <a:lnTo>
                    <a:pt x="270202" y="212457"/>
                  </a:lnTo>
                  <a:lnTo>
                    <a:pt x="307777" y="146262"/>
                  </a:lnTo>
                  <a:lnTo>
                    <a:pt x="330544" y="115319"/>
                  </a:lnTo>
                  <a:lnTo>
                    <a:pt x="357413" y="86678"/>
                  </a:lnTo>
                  <a:lnTo>
                    <a:pt x="389469" y="60984"/>
                  </a:lnTo>
                  <a:lnTo>
                    <a:pt x="427796" y="38888"/>
                  </a:lnTo>
                  <a:lnTo>
                    <a:pt x="473482" y="21036"/>
                  </a:lnTo>
                  <a:lnTo>
                    <a:pt x="527611" y="8077"/>
                  </a:lnTo>
                  <a:lnTo>
                    <a:pt x="591269" y="658"/>
                  </a:lnTo>
                  <a:lnTo>
                    <a:pt x="651286" y="0"/>
                  </a:lnTo>
                  <a:lnTo>
                    <a:pt x="708465" y="5820"/>
                  </a:lnTo>
                  <a:lnTo>
                    <a:pt x="761488" y="17897"/>
                  </a:lnTo>
                  <a:lnTo>
                    <a:pt x="809037" y="36008"/>
                  </a:lnTo>
                  <a:lnTo>
                    <a:pt x="849795" y="59931"/>
                  </a:lnTo>
                  <a:lnTo>
                    <a:pt x="882444" y="89445"/>
                  </a:lnTo>
                  <a:lnTo>
                    <a:pt x="905665" y="124327"/>
                  </a:lnTo>
                  <a:lnTo>
                    <a:pt x="924626" y="168437"/>
                  </a:lnTo>
                  <a:lnTo>
                    <a:pt x="942404" y="212983"/>
                  </a:lnTo>
                  <a:lnTo>
                    <a:pt x="959000" y="257965"/>
                  </a:lnTo>
                  <a:lnTo>
                    <a:pt x="974412" y="303385"/>
                  </a:lnTo>
                  <a:lnTo>
                    <a:pt x="988642" y="349240"/>
                  </a:lnTo>
                  <a:lnTo>
                    <a:pt x="1006902" y="416340"/>
                  </a:lnTo>
                  <a:lnTo>
                    <a:pt x="1014683" y="449996"/>
                  </a:lnTo>
                  <a:lnTo>
                    <a:pt x="1022973" y="483613"/>
                  </a:lnTo>
                  <a:lnTo>
                    <a:pt x="1032045" y="517077"/>
                  </a:lnTo>
                  <a:lnTo>
                    <a:pt x="1041377" y="550388"/>
                  </a:lnTo>
                  <a:lnTo>
                    <a:pt x="1060269" y="616920"/>
                  </a:lnTo>
                  <a:lnTo>
                    <a:pt x="1056192" y="617523"/>
                  </a:lnTo>
                  <a:lnTo>
                    <a:pt x="1065409" y="668092"/>
                  </a:lnTo>
                  <a:lnTo>
                    <a:pt x="1092834" y="819808"/>
                  </a:lnTo>
                  <a:lnTo>
                    <a:pt x="1102051" y="870379"/>
                  </a:lnTo>
                  <a:lnTo>
                    <a:pt x="1111383" y="920948"/>
                  </a:lnTo>
                  <a:lnTo>
                    <a:pt x="1120873" y="971514"/>
                  </a:lnTo>
                  <a:lnTo>
                    <a:pt x="1130568" y="1022075"/>
                  </a:lnTo>
                  <a:lnTo>
                    <a:pt x="1140512" y="1072630"/>
                  </a:lnTo>
                  <a:lnTo>
                    <a:pt x="1149472" y="1121746"/>
                  </a:lnTo>
                  <a:lnTo>
                    <a:pt x="1157749" y="1170906"/>
                  </a:lnTo>
                  <a:lnTo>
                    <a:pt x="1165343" y="1220109"/>
                  </a:lnTo>
                  <a:lnTo>
                    <a:pt x="1172253" y="1269356"/>
                  </a:lnTo>
                  <a:lnTo>
                    <a:pt x="1178480" y="1318647"/>
                  </a:lnTo>
                  <a:lnTo>
                    <a:pt x="1184024" y="1367981"/>
                  </a:lnTo>
                  <a:lnTo>
                    <a:pt x="1188885" y="1417358"/>
                  </a:lnTo>
                  <a:lnTo>
                    <a:pt x="1193063" y="1466779"/>
                  </a:lnTo>
                  <a:lnTo>
                    <a:pt x="1196567" y="1516405"/>
                  </a:lnTo>
                  <a:lnTo>
                    <a:pt x="1199369" y="1565752"/>
                  </a:lnTo>
                  <a:lnTo>
                    <a:pt x="1201497" y="1615303"/>
                  </a:lnTo>
                  <a:lnTo>
                    <a:pt x="1202942" y="1664899"/>
                  </a:lnTo>
                  <a:lnTo>
                    <a:pt x="1203704" y="1714537"/>
                  </a:lnTo>
                  <a:lnTo>
                    <a:pt x="1203750" y="1766921"/>
                  </a:lnTo>
                  <a:lnTo>
                    <a:pt x="1203156" y="1814841"/>
                  </a:lnTo>
                  <a:lnTo>
                    <a:pt x="1201891" y="1863715"/>
                  </a:lnTo>
                  <a:lnTo>
                    <a:pt x="1199920" y="1913528"/>
                  </a:lnTo>
                  <a:lnTo>
                    <a:pt x="1197267" y="1963384"/>
                  </a:lnTo>
                  <a:lnTo>
                    <a:pt x="1192618" y="2014079"/>
                  </a:lnTo>
                  <a:lnTo>
                    <a:pt x="1184023" y="2064613"/>
                  </a:lnTo>
                  <a:lnTo>
                    <a:pt x="1172005" y="2114968"/>
                  </a:lnTo>
                  <a:lnTo>
                    <a:pt x="1157085" y="2165124"/>
                  </a:lnTo>
                  <a:lnTo>
                    <a:pt x="1139787" y="2215061"/>
                  </a:lnTo>
                  <a:lnTo>
                    <a:pt x="1120633" y="2264761"/>
                  </a:lnTo>
                  <a:lnTo>
                    <a:pt x="1100145" y="2314203"/>
                  </a:lnTo>
                  <a:lnTo>
                    <a:pt x="1078846" y="2363368"/>
                  </a:lnTo>
                  <a:lnTo>
                    <a:pt x="1061668" y="2402252"/>
                  </a:lnTo>
                  <a:close/>
                </a:path>
              </a:pathLst>
            </a:custGeom>
            <a:solidFill>
              <a:srgbClr val="FDE3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620268" y="8427438"/>
            <a:ext cx="779145" cy="1859914"/>
          </a:xfrm>
          <a:custGeom>
            <a:avLst/>
            <a:gdLst/>
            <a:ahLst/>
            <a:cxnLst/>
            <a:rect l="l" t="t" r="r" b="b"/>
            <a:pathLst>
              <a:path w="779144" h="1859915">
                <a:moveTo>
                  <a:pt x="778825" y="1859560"/>
                </a:moveTo>
                <a:lnTo>
                  <a:pt x="45679" y="1859560"/>
                </a:lnTo>
                <a:lnTo>
                  <a:pt x="45243" y="1856131"/>
                </a:lnTo>
                <a:lnTo>
                  <a:pt x="39933" y="1805925"/>
                </a:lnTo>
                <a:lnTo>
                  <a:pt x="35630" y="1755751"/>
                </a:lnTo>
                <a:lnTo>
                  <a:pt x="31943" y="1705624"/>
                </a:lnTo>
                <a:lnTo>
                  <a:pt x="28825" y="1655537"/>
                </a:lnTo>
                <a:lnTo>
                  <a:pt x="26227" y="1605479"/>
                </a:lnTo>
                <a:lnTo>
                  <a:pt x="24101" y="1555442"/>
                </a:lnTo>
                <a:lnTo>
                  <a:pt x="22400" y="1505418"/>
                </a:lnTo>
                <a:lnTo>
                  <a:pt x="21076" y="1455397"/>
                </a:lnTo>
                <a:lnTo>
                  <a:pt x="20314" y="1406701"/>
                </a:lnTo>
                <a:lnTo>
                  <a:pt x="20286" y="1343032"/>
                </a:lnTo>
                <a:lnTo>
                  <a:pt x="20518" y="1309378"/>
                </a:lnTo>
                <a:lnTo>
                  <a:pt x="21157" y="1260735"/>
                </a:lnTo>
                <a:lnTo>
                  <a:pt x="22688" y="1163447"/>
                </a:lnTo>
                <a:lnTo>
                  <a:pt x="23254" y="1114785"/>
                </a:lnTo>
                <a:lnTo>
                  <a:pt x="19733" y="1114693"/>
                </a:lnTo>
                <a:lnTo>
                  <a:pt x="17746" y="1062165"/>
                </a:lnTo>
                <a:lnTo>
                  <a:pt x="15547" y="1009628"/>
                </a:lnTo>
                <a:lnTo>
                  <a:pt x="13220" y="957085"/>
                </a:lnTo>
                <a:lnTo>
                  <a:pt x="10848" y="904539"/>
                </a:lnTo>
                <a:lnTo>
                  <a:pt x="8514" y="851994"/>
                </a:lnTo>
                <a:lnTo>
                  <a:pt x="6303" y="799455"/>
                </a:lnTo>
                <a:lnTo>
                  <a:pt x="4297" y="746924"/>
                </a:lnTo>
                <a:lnTo>
                  <a:pt x="2580" y="694406"/>
                </a:lnTo>
                <a:lnTo>
                  <a:pt x="1236" y="641903"/>
                </a:lnTo>
                <a:lnTo>
                  <a:pt x="348" y="589421"/>
                </a:lnTo>
                <a:lnTo>
                  <a:pt x="0" y="536962"/>
                </a:lnTo>
                <a:lnTo>
                  <a:pt x="274" y="484530"/>
                </a:lnTo>
                <a:lnTo>
                  <a:pt x="3357" y="435857"/>
                </a:lnTo>
                <a:lnTo>
                  <a:pt x="7839" y="387396"/>
                </a:lnTo>
                <a:lnTo>
                  <a:pt x="13721" y="339147"/>
                </a:lnTo>
                <a:lnTo>
                  <a:pt x="21001" y="291110"/>
                </a:lnTo>
                <a:lnTo>
                  <a:pt x="29681" y="243286"/>
                </a:lnTo>
                <a:lnTo>
                  <a:pt x="39759" y="195673"/>
                </a:lnTo>
                <a:lnTo>
                  <a:pt x="51237" y="148273"/>
                </a:lnTo>
                <a:lnTo>
                  <a:pt x="94557" y="98208"/>
                </a:lnTo>
                <a:lnTo>
                  <a:pt x="135529" y="72476"/>
                </a:lnTo>
                <a:lnTo>
                  <a:pt x="184378" y="48385"/>
                </a:lnTo>
                <a:lnTo>
                  <a:pt x="237358" y="27513"/>
                </a:lnTo>
                <a:lnTo>
                  <a:pt x="290721" y="11438"/>
                </a:lnTo>
                <a:lnTo>
                  <a:pt x="340721" y="1741"/>
                </a:lnTo>
                <a:lnTo>
                  <a:pt x="383609" y="0"/>
                </a:lnTo>
                <a:lnTo>
                  <a:pt x="415295" y="2271"/>
                </a:lnTo>
                <a:lnTo>
                  <a:pt x="475524" y="18489"/>
                </a:lnTo>
                <a:lnTo>
                  <a:pt x="546640" y="71343"/>
                </a:lnTo>
                <a:lnTo>
                  <a:pt x="588978" y="110916"/>
                </a:lnTo>
                <a:lnTo>
                  <a:pt x="628097" y="151275"/>
                </a:lnTo>
                <a:lnTo>
                  <a:pt x="661017" y="192539"/>
                </a:lnTo>
                <a:lnTo>
                  <a:pt x="684754" y="234828"/>
                </a:lnTo>
                <a:lnTo>
                  <a:pt x="699670" y="281855"/>
                </a:lnTo>
                <a:lnTo>
                  <a:pt x="711860" y="329340"/>
                </a:lnTo>
                <a:lnTo>
                  <a:pt x="721323" y="377285"/>
                </a:lnTo>
                <a:lnTo>
                  <a:pt x="728060" y="425687"/>
                </a:lnTo>
                <a:lnTo>
                  <a:pt x="732070" y="474549"/>
                </a:lnTo>
                <a:lnTo>
                  <a:pt x="733355" y="523869"/>
                </a:lnTo>
                <a:lnTo>
                  <a:pt x="736290" y="574005"/>
                </a:lnTo>
                <a:lnTo>
                  <a:pt x="738119" y="624130"/>
                </a:lnTo>
                <a:lnTo>
                  <a:pt x="739095" y="674246"/>
                </a:lnTo>
                <a:lnTo>
                  <a:pt x="739473" y="724353"/>
                </a:lnTo>
                <a:lnTo>
                  <a:pt x="739610" y="927721"/>
                </a:lnTo>
                <a:lnTo>
                  <a:pt x="739274" y="980804"/>
                </a:lnTo>
                <a:lnTo>
                  <a:pt x="738787" y="1033882"/>
                </a:lnTo>
                <a:lnTo>
                  <a:pt x="738385" y="1086963"/>
                </a:lnTo>
                <a:lnTo>
                  <a:pt x="738301" y="1140053"/>
                </a:lnTo>
                <a:lnTo>
                  <a:pt x="738770" y="1193158"/>
                </a:lnTo>
                <a:lnTo>
                  <a:pt x="740026" y="1246285"/>
                </a:lnTo>
                <a:lnTo>
                  <a:pt x="741233" y="1294673"/>
                </a:lnTo>
                <a:lnTo>
                  <a:pt x="741875" y="1343032"/>
                </a:lnTo>
                <a:lnTo>
                  <a:pt x="742200" y="1391373"/>
                </a:lnTo>
                <a:lnTo>
                  <a:pt x="742456" y="1439709"/>
                </a:lnTo>
                <a:lnTo>
                  <a:pt x="742891" y="1488051"/>
                </a:lnTo>
                <a:lnTo>
                  <a:pt x="743753" y="1536412"/>
                </a:lnTo>
                <a:lnTo>
                  <a:pt x="745290" y="1584802"/>
                </a:lnTo>
                <a:lnTo>
                  <a:pt x="747749" y="1633235"/>
                </a:lnTo>
                <a:lnTo>
                  <a:pt x="751378" y="1681722"/>
                </a:lnTo>
                <a:lnTo>
                  <a:pt x="756426" y="1730275"/>
                </a:lnTo>
                <a:lnTo>
                  <a:pt x="763140" y="1778906"/>
                </a:lnTo>
                <a:lnTo>
                  <a:pt x="771767" y="1827627"/>
                </a:lnTo>
                <a:lnTo>
                  <a:pt x="778825" y="185956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2787" y="3141158"/>
            <a:ext cx="10572749" cy="5076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3119" y="8477250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3119" y="9467850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686403" y="8171370"/>
            <a:ext cx="12627610" cy="2006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5240">
              <a:lnSpc>
                <a:spcPct val="141300"/>
              </a:lnSpc>
              <a:spcBef>
                <a:spcPts val="90"/>
              </a:spcBef>
              <a:tabLst>
                <a:tab pos="758190" algn="l"/>
                <a:tab pos="791210" algn="l"/>
                <a:tab pos="2400935" algn="l"/>
                <a:tab pos="2908935" algn="l"/>
                <a:tab pos="3212465" algn="l"/>
                <a:tab pos="4179570" algn="l"/>
                <a:tab pos="5432425" algn="l"/>
                <a:tab pos="5857875" algn="l"/>
                <a:tab pos="6412865" algn="l"/>
                <a:tab pos="6908165" algn="l"/>
                <a:tab pos="7840345" algn="l"/>
                <a:tab pos="7877809" algn="l"/>
                <a:tab pos="8366125" algn="l"/>
                <a:tab pos="9103995" algn="l"/>
                <a:tab pos="9747250" algn="l"/>
                <a:tab pos="9896475" algn="l"/>
                <a:tab pos="10813415" algn="l"/>
                <a:tab pos="11527155" algn="l"/>
              </a:tabLst>
            </a:pP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H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E</a:t>
            </a:r>
            <a:r>
              <a:rPr sz="2300" b="1" dirty="0">
                <a:latin typeface="Trebuchet MS"/>
                <a:cs typeface="Trebuchet MS"/>
              </a:rPr>
              <a:t>		</a:t>
            </a:r>
            <a:r>
              <a:rPr sz="2300" b="1" spc="-114" dirty="0">
                <a:latin typeface="Trebuchet MS"/>
                <a:cs typeface="Trebuchet MS"/>
              </a:rPr>
              <a:t>P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40" dirty="0">
                <a:latin typeface="Trebuchet MS"/>
                <a:cs typeface="Trebuchet MS"/>
              </a:rPr>
              <a:t>J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320" dirty="0">
                <a:latin typeface="Trebuchet MS"/>
                <a:cs typeface="Trebuchet MS"/>
              </a:rPr>
              <a:t>C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D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L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70" dirty="0">
                <a:latin typeface="Trebuchet MS"/>
                <a:cs typeface="Trebuchet MS"/>
              </a:rPr>
              <a:t>V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N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U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E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80" dirty="0">
                <a:latin typeface="Trebuchet MS"/>
                <a:cs typeface="Trebuchet MS"/>
              </a:rPr>
              <a:t>F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320" dirty="0">
                <a:latin typeface="Trebuchet MS"/>
                <a:cs typeface="Trebuchet MS"/>
              </a:rPr>
              <a:t>C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80" dirty="0">
                <a:latin typeface="Trebuchet MS"/>
                <a:cs typeface="Trebuchet MS"/>
              </a:rPr>
              <a:t>S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T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05" dirty="0">
                <a:latin typeface="Trebuchet MS"/>
                <a:cs typeface="Trebuchet MS"/>
              </a:rPr>
              <a:t>B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80" dirty="0">
                <a:latin typeface="Trebuchet MS"/>
                <a:cs typeface="Trebuchet MS"/>
              </a:rPr>
              <a:t>S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D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N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70" dirty="0">
                <a:latin typeface="Trebuchet MS"/>
                <a:cs typeface="Trebuchet MS"/>
              </a:rPr>
              <a:t>V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75" dirty="0">
                <a:latin typeface="Trebuchet MS"/>
                <a:cs typeface="Trebuchet MS"/>
              </a:rPr>
              <a:t>G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E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280" dirty="0">
                <a:latin typeface="Trebuchet MS"/>
                <a:cs typeface="Trebuchet MS"/>
              </a:rPr>
              <a:t>S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14" dirty="0">
                <a:latin typeface="Trebuchet MS"/>
                <a:cs typeface="Trebuchet MS"/>
              </a:rPr>
              <a:t>P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N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D </a:t>
            </a:r>
            <a:r>
              <a:rPr sz="2300" b="1" spc="-114" dirty="0">
                <a:latin typeface="Trebuchet MS"/>
                <a:cs typeface="Trebuchet MS"/>
              </a:rPr>
              <a:t>P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60" dirty="0">
                <a:latin typeface="Trebuchet MS"/>
                <a:cs typeface="Trebuchet MS"/>
              </a:rPr>
              <a:t>R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U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80" dirty="0">
                <a:latin typeface="Trebuchet MS"/>
                <a:cs typeface="Trebuchet MS"/>
              </a:rPr>
              <a:t>S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T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80" dirty="0">
                <a:latin typeface="Trebuchet MS"/>
                <a:cs typeface="Trebuchet MS"/>
              </a:rPr>
              <a:t>F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R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55" dirty="0">
                <a:latin typeface="Trebuchet MS"/>
                <a:cs typeface="Trebuchet MS"/>
              </a:rPr>
              <a:t>H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40" dirty="0">
                <a:latin typeface="Trebuchet MS"/>
                <a:cs typeface="Trebuchet MS"/>
              </a:rPr>
              <a:t>Y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dirty="0">
                <a:latin typeface="Trebuchet MS"/>
                <a:cs typeface="Trebuchet MS"/>
              </a:rPr>
              <a:t>D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05" dirty="0">
                <a:latin typeface="Trebuchet MS"/>
                <a:cs typeface="Trebuchet MS"/>
              </a:rPr>
              <a:t>B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D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320" dirty="0">
                <a:latin typeface="Trebuchet MS"/>
                <a:cs typeface="Trebuchet MS"/>
              </a:rPr>
              <a:t>C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90" dirty="0">
                <a:latin typeface="Trebuchet MS"/>
                <a:cs typeface="Trebuchet MS"/>
              </a:rPr>
              <a:t>Y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N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55" dirty="0">
                <a:latin typeface="Trebuchet MS"/>
                <a:cs typeface="Trebuchet MS"/>
              </a:rPr>
              <a:t>2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80" dirty="0">
                <a:latin typeface="Trebuchet MS"/>
                <a:cs typeface="Trebuchet MS"/>
              </a:rPr>
              <a:t>0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55" dirty="0">
                <a:latin typeface="Trebuchet MS"/>
                <a:cs typeface="Trebuchet MS"/>
              </a:rPr>
              <a:t>2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5</a:t>
            </a:r>
            <a:r>
              <a:rPr sz="2300" b="1" dirty="0">
                <a:latin typeface="Trebuchet MS"/>
                <a:cs typeface="Trebuchet MS"/>
              </a:rPr>
              <a:t>		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29" dirty="0">
                <a:latin typeface="Trebuchet MS"/>
                <a:cs typeface="Trebuchet MS"/>
              </a:rPr>
              <a:t>S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14" dirty="0">
                <a:latin typeface="Trebuchet MS"/>
                <a:cs typeface="Trebuchet MS"/>
              </a:rPr>
              <a:t>P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14" dirty="0">
                <a:latin typeface="Trebuchet MS"/>
                <a:cs typeface="Trebuchet MS"/>
              </a:rPr>
              <a:t>P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14" dirty="0">
                <a:latin typeface="Trebuchet MS"/>
                <a:cs typeface="Trebuchet MS"/>
              </a:rPr>
              <a:t>X</a:t>
            </a:r>
            <a:r>
              <a:rPr sz="2300" b="1" dirty="0">
                <a:latin typeface="Trebuchet MS"/>
                <a:cs typeface="Trebuchet MS"/>
              </a:rPr>
              <a:t>		</a:t>
            </a:r>
            <a:r>
              <a:rPr sz="2300" b="1" spc="50" dirty="0">
                <a:latin typeface="Trebuchet MS"/>
                <a:cs typeface="Trebuchet MS"/>
              </a:rPr>
              <a:t>4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-200" dirty="0">
                <a:latin typeface="Trebuchet MS"/>
                <a:cs typeface="Trebuchet MS"/>
              </a:rPr>
              <a:t>.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80" dirty="0">
                <a:latin typeface="Trebuchet MS"/>
                <a:cs typeface="Trebuchet MS"/>
              </a:rPr>
              <a:t>0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2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05" dirty="0">
                <a:latin typeface="Trebuchet MS"/>
                <a:cs typeface="Trebuchet MS"/>
              </a:rPr>
              <a:t>B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45" dirty="0">
                <a:latin typeface="Trebuchet MS"/>
                <a:cs typeface="Trebuchet MS"/>
              </a:rPr>
              <a:t>L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45" dirty="0">
                <a:latin typeface="Trebuchet MS"/>
                <a:cs typeface="Trebuchet MS"/>
              </a:rPr>
              <a:t>L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N</a:t>
            </a:r>
            <a:endParaRPr sz="2300">
              <a:latin typeface="Trebuchet MS"/>
              <a:cs typeface="Trebuchet MS"/>
            </a:endParaRPr>
          </a:p>
          <a:p>
            <a:pPr marL="12700" marR="5080">
              <a:lnSpc>
                <a:spcPct val="141300"/>
              </a:lnSpc>
              <a:tabLst>
                <a:tab pos="791210" algn="l"/>
                <a:tab pos="2773680" algn="l"/>
                <a:tab pos="3664585" algn="l"/>
                <a:tab pos="5099050" algn="l"/>
                <a:tab pos="6141085" algn="l"/>
                <a:tab pos="7334250" algn="l"/>
                <a:tab pos="7822565" algn="l"/>
                <a:tab pos="8198484" algn="l"/>
                <a:tab pos="10692765" algn="l"/>
                <a:tab pos="12291060" algn="l"/>
              </a:tabLst>
            </a:pP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H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E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80" dirty="0">
                <a:latin typeface="Trebuchet MS"/>
                <a:cs typeface="Trebuchet MS"/>
              </a:rPr>
              <a:t>F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320" dirty="0">
                <a:latin typeface="Trebuchet MS"/>
                <a:cs typeface="Trebuchet MS"/>
              </a:rPr>
              <a:t>C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80" dirty="0">
                <a:latin typeface="Trebuchet MS"/>
                <a:cs typeface="Trebuchet MS"/>
              </a:rPr>
              <a:t>S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T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45" dirty="0">
                <a:latin typeface="Trebuchet MS"/>
                <a:cs typeface="Trebuchet MS"/>
              </a:rPr>
              <a:t>L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N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E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280" dirty="0">
                <a:latin typeface="Trebuchet MS"/>
                <a:cs typeface="Trebuchet MS"/>
              </a:rPr>
              <a:t>S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H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80" dirty="0">
                <a:latin typeface="Trebuchet MS"/>
                <a:cs typeface="Trebuchet MS"/>
              </a:rPr>
              <a:t>W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229" dirty="0">
                <a:latin typeface="Trebuchet MS"/>
                <a:cs typeface="Trebuchet MS"/>
              </a:rPr>
              <a:t>S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H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T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H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E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29" dirty="0">
                <a:latin typeface="Trebuchet MS"/>
                <a:cs typeface="Trebuchet MS"/>
              </a:rPr>
              <a:t>S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95" dirty="0">
                <a:latin typeface="Trebuchet MS"/>
                <a:cs typeface="Trebuchet MS"/>
              </a:rPr>
              <a:t>A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320" dirty="0">
                <a:latin typeface="Trebuchet MS"/>
                <a:cs typeface="Trebuchet MS"/>
              </a:rPr>
              <a:t>C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N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N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U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75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U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229" dirty="0">
                <a:latin typeface="Trebuchet MS"/>
                <a:cs typeface="Trebuchet MS"/>
              </a:rPr>
              <a:t>S</a:t>
            </a:r>
            <a:r>
              <a:rPr sz="2300" b="1" dirty="0">
                <a:latin typeface="Trebuchet MS"/>
                <a:cs typeface="Trebuchet MS"/>
              </a:rPr>
              <a:t>	D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320" dirty="0">
                <a:latin typeface="Trebuchet MS"/>
                <a:cs typeface="Trebuchet MS"/>
              </a:rPr>
              <a:t>C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45" dirty="0">
                <a:latin typeface="Trebuchet MS"/>
                <a:cs typeface="Trebuchet MS"/>
              </a:rPr>
              <a:t>L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N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E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N 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H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E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70" dirty="0">
                <a:latin typeface="Trebuchet MS"/>
                <a:cs typeface="Trebuchet MS"/>
              </a:rPr>
              <a:t>V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N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U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4128" y="194434"/>
            <a:ext cx="17146270" cy="94932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633345" marR="5080" indent="-2621280">
              <a:lnSpc>
                <a:spcPct val="102099"/>
              </a:lnSpc>
              <a:spcBef>
                <a:spcPts val="20"/>
              </a:spcBef>
              <a:tabLst>
                <a:tab pos="3237230" algn="l"/>
                <a:tab pos="4238625" algn="l"/>
                <a:tab pos="4921885" algn="l"/>
                <a:tab pos="6527800" algn="l"/>
                <a:tab pos="6962140" algn="l"/>
                <a:tab pos="7486650" algn="l"/>
                <a:tab pos="9120505" algn="l"/>
                <a:tab pos="9599295" algn="l"/>
                <a:tab pos="10163810" algn="l"/>
                <a:tab pos="13018769" algn="l"/>
                <a:tab pos="13173710" algn="l"/>
                <a:tab pos="13655675" algn="l"/>
                <a:tab pos="14902815" algn="l"/>
                <a:tab pos="16527780" algn="l"/>
              </a:tabLst>
            </a:pPr>
            <a:r>
              <a:rPr spc="190" dirty="0"/>
              <a:t>Q</a:t>
            </a:r>
            <a:r>
              <a:rPr spc="-405" dirty="0"/>
              <a:t> </a:t>
            </a:r>
            <a:r>
              <a:rPr spc="-114" dirty="0"/>
              <a:t>8</a:t>
            </a:r>
            <a:r>
              <a:rPr spc="-405" dirty="0"/>
              <a:t> </a:t>
            </a:r>
            <a:r>
              <a:rPr b="0" spc="-310" dirty="0">
                <a:latin typeface="Trebuchet MS"/>
                <a:cs typeface="Trebuchet MS"/>
              </a:rPr>
              <a:t>.</a:t>
            </a:r>
            <a:r>
              <a:rPr b="0" spc="-405" dirty="0">
                <a:latin typeface="Trebuchet MS"/>
                <a:cs typeface="Trebuchet MS"/>
              </a:rPr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5" dirty="0"/>
              <a:t> 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490" dirty="0"/>
              <a:t>M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-110" dirty="0"/>
              <a:t>H</a:t>
            </a:r>
            <a:r>
              <a:rPr spc="-400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-165" dirty="0"/>
              <a:t>P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-320" dirty="0"/>
              <a:t>J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385" dirty="0"/>
              <a:t>C</a:t>
            </a:r>
            <a:r>
              <a:rPr spc="-405" dirty="0"/>
              <a:t> </a:t>
            </a:r>
            <a:r>
              <a:rPr spc="-210" dirty="0"/>
              <a:t>T</a:t>
            </a:r>
            <a:r>
              <a:rPr spc="-400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50" dirty="0"/>
              <a:t>D</a:t>
            </a:r>
            <a:r>
              <a:rPr dirty="0"/>
              <a:t>	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185" dirty="0"/>
              <a:t>V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-70" dirty="0"/>
              <a:t>N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0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-254" dirty="0"/>
              <a:t>F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-50" dirty="0"/>
              <a:t>R</a:t>
            </a:r>
            <a:r>
              <a:rPr dirty="0"/>
              <a:t>	</a:t>
            </a:r>
            <a:r>
              <a:rPr spc="-110" dirty="0"/>
              <a:t>H</a:t>
            </a:r>
            <a:r>
              <a:rPr spc="-405" dirty="0"/>
              <a:t> </a:t>
            </a:r>
            <a:r>
              <a:rPr spc="145" dirty="0"/>
              <a:t>Y</a:t>
            </a:r>
            <a:r>
              <a:rPr spc="-405" dirty="0"/>
              <a:t> </a:t>
            </a:r>
            <a:r>
              <a:rPr spc="-45" dirty="0"/>
              <a:t>D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150" dirty="0"/>
              <a:t>B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50" dirty="0"/>
              <a:t>D</a:t>
            </a:r>
            <a:r>
              <a:rPr dirty="0"/>
              <a:t>	</a:t>
            </a:r>
            <a:r>
              <a:rPr spc="-35" dirty="0"/>
              <a:t>I</a:t>
            </a:r>
            <a:r>
              <a:rPr spc="-409" dirty="0"/>
              <a:t> </a:t>
            </a:r>
            <a:r>
              <a:rPr spc="-50" dirty="0"/>
              <a:t>N</a:t>
            </a:r>
            <a:r>
              <a:rPr dirty="0"/>
              <a:t>	</a:t>
            </a:r>
            <a:r>
              <a:rPr spc="-220" dirty="0"/>
              <a:t>2</a:t>
            </a:r>
            <a:r>
              <a:rPr spc="-405" dirty="0"/>
              <a:t> </a:t>
            </a:r>
            <a:r>
              <a:rPr spc="85" dirty="0"/>
              <a:t>0</a:t>
            </a:r>
            <a:r>
              <a:rPr spc="-405" dirty="0"/>
              <a:t> </a:t>
            </a:r>
            <a:r>
              <a:rPr spc="-220" dirty="0"/>
              <a:t>2</a:t>
            </a:r>
            <a:r>
              <a:rPr spc="-400" dirty="0"/>
              <a:t> </a:t>
            </a:r>
            <a:r>
              <a:rPr spc="-50" dirty="0"/>
              <a:t>5</a:t>
            </a:r>
            <a:r>
              <a:rPr dirty="0"/>
              <a:t>	</a:t>
            </a:r>
            <a:r>
              <a:rPr spc="-150" dirty="0"/>
              <a:t>B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50" dirty="0"/>
              <a:t>D</a:t>
            </a:r>
            <a:r>
              <a:rPr dirty="0"/>
              <a:t>	</a:t>
            </a:r>
            <a:r>
              <a:rPr spc="185" dirty="0"/>
              <a:t>O</a:t>
            </a:r>
            <a:r>
              <a:rPr spc="-409" dirty="0"/>
              <a:t> </a:t>
            </a:r>
            <a:r>
              <a:rPr spc="-75" dirty="0"/>
              <a:t>N </a:t>
            </a:r>
            <a:r>
              <a:rPr spc="150" dirty="0"/>
              <a:t>A</a:t>
            </a:r>
            <a:r>
              <a:rPr spc="-409" dirty="0"/>
              <a:t> </a:t>
            </a:r>
            <a:r>
              <a:rPr spc="185" dirty="0"/>
              <a:t>V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9" dirty="0"/>
              <a:t> </a:t>
            </a:r>
            <a:r>
              <a:rPr spc="320" dirty="0"/>
              <a:t>G</a:t>
            </a:r>
            <a:r>
              <a:rPr spc="-405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350" dirty="0"/>
              <a:t>S</a:t>
            </a:r>
            <a:r>
              <a:rPr spc="-405" dirty="0"/>
              <a:t> </a:t>
            </a:r>
            <a:r>
              <a:rPr spc="-165" dirty="0"/>
              <a:t>P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-70" dirty="0"/>
              <a:t>N</a:t>
            </a:r>
            <a:r>
              <a:rPr spc="-405" dirty="0"/>
              <a:t> </a:t>
            </a:r>
            <a:r>
              <a:rPr spc="-50" dirty="0"/>
              <a:t>D</a:t>
            </a:r>
            <a:r>
              <a:rPr dirty="0"/>
              <a:t>	</a:t>
            </a:r>
            <a:r>
              <a:rPr spc="-165" dirty="0"/>
              <a:t>P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0" dirty="0"/>
              <a:t> </a:t>
            </a:r>
            <a:r>
              <a:rPr spc="-50" dirty="0"/>
              <a:t>R</a:t>
            </a:r>
            <a:r>
              <a:rPr dirty="0"/>
              <a:t>	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0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0" dirty="0"/>
              <a:t> </a:t>
            </a:r>
            <a:r>
              <a:rPr spc="-50" dirty="0"/>
              <a:t>T</a:t>
            </a:r>
            <a:r>
              <a:rPr dirty="0"/>
              <a:t>	</a:t>
            </a:r>
            <a:r>
              <a:rPr spc="-250" dirty="0"/>
              <a:t>(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165" dirty="0"/>
              <a:t>P</a:t>
            </a:r>
            <a:r>
              <a:rPr spc="-405" dirty="0"/>
              <a:t> </a:t>
            </a:r>
            <a:r>
              <a:rPr spc="-165" dirty="0"/>
              <a:t>P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195" dirty="0"/>
              <a:t>X</a:t>
            </a:r>
            <a:r>
              <a:rPr spc="-405" dirty="0"/>
              <a:t> 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490" dirty="0"/>
              <a:t>M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-60" dirty="0"/>
              <a:t>E</a:t>
            </a:r>
            <a:r>
              <a:rPr dirty="0"/>
              <a:t>		</a:t>
            </a:r>
            <a:r>
              <a:rPr spc="-45" dirty="0"/>
              <a:t>D</a:t>
            </a:r>
            <a:r>
              <a:rPr spc="-409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50" dirty="0"/>
              <a:t>)</a:t>
            </a: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4187" y="1271511"/>
            <a:ext cx="5857874" cy="17049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9324" y="1"/>
            <a:ext cx="3488675" cy="572917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3967" y="5772900"/>
            <a:ext cx="3569970" cy="4514215"/>
            <a:chOff x="-3967" y="5772900"/>
            <a:chExt cx="3569970" cy="4514215"/>
          </a:xfrm>
        </p:grpSpPr>
        <p:sp>
          <p:nvSpPr>
            <p:cNvPr id="4" name="object 4"/>
            <p:cNvSpPr/>
            <p:nvPr/>
          </p:nvSpPr>
          <p:spPr>
            <a:xfrm>
              <a:off x="59554" y="7806566"/>
              <a:ext cx="3506470" cy="2480945"/>
            </a:xfrm>
            <a:custGeom>
              <a:avLst/>
              <a:gdLst/>
              <a:ahLst/>
              <a:cxnLst/>
              <a:rect l="l" t="t" r="r" b="b"/>
              <a:pathLst>
                <a:path w="3506470" h="2480945">
                  <a:moveTo>
                    <a:pt x="1977801" y="2428117"/>
                  </a:moveTo>
                  <a:lnTo>
                    <a:pt x="1929964" y="2445030"/>
                  </a:lnTo>
                  <a:lnTo>
                    <a:pt x="1881899" y="2461091"/>
                  </a:lnTo>
                  <a:lnTo>
                    <a:pt x="1833607" y="2476302"/>
                  </a:lnTo>
                  <a:lnTo>
                    <a:pt x="361196" y="2480432"/>
                  </a:lnTo>
                  <a:lnTo>
                    <a:pt x="329221" y="2472044"/>
                  </a:lnTo>
                  <a:lnTo>
                    <a:pt x="280410" y="2458445"/>
                  </a:lnTo>
                  <a:lnTo>
                    <a:pt x="231765" y="2444095"/>
                  </a:lnTo>
                  <a:lnTo>
                    <a:pt x="183288" y="2428995"/>
                  </a:lnTo>
                  <a:lnTo>
                    <a:pt x="140664" y="2414959"/>
                  </a:lnTo>
                  <a:lnTo>
                    <a:pt x="96538" y="2401577"/>
                  </a:lnTo>
                  <a:lnTo>
                    <a:pt x="0" y="2373088"/>
                  </a:lnTo>
                  <a:lnTo>
                    <a:pt x="88372" y="2139012"/>
                  </a:lnTo>
                  <a:lnTo>
                    <a:pt x="105386" y="2095034"/>
                  </a:lnTo>
                  <a:lnTo>
                    <a:pt x="122627" y="2051418"/>
                  </a:lnTo>
                  <a:lnTo>
                    <a:pt x="141841" y="2004081"/>
                  </a:lnTo>
                  <a:lnTo>
                    <a:pt x="161333" y="1956838"/>
                  </a:lnTo>
                  <a:lnTo>
                    <a:pt x="181196" y="1909746"/>
                  </a:lnTo>
                  <a:lnTo>
                    <a:pt x="201519" y="1862861"/>
                  </a:lnTo>
                  <a:lnTo>
                    <a:pt x="222393" y="1816237"/>
                  </a:lnTo>
                  <a:lnTo>
                    <a:pt x="243909" y="1769931"/>
                  </a:lnTo>
                  <a:lnTo>
                    <a:pt x="267114" y="1722059"/>
                  </a:lnTo>
                  <a:lnTo>
                    <a:pt x="290987" y="1674503"/>
                  </a:lnTo>
                  <a:lnTo>
                    <a:pt x="363802" y="1532410"/>
                  </a:lnTo>
                  <a:lnTo>
                    <a:pt x="387537" y="1484798"/>
                  </a:lnTo>
                  <a:lnTo>
                    <a:pt x="410536" y="1436843"/>
                  </a:lnTo>
                  <a:lnTo>
                    <a:pt x="433175" y="1391006"/>
                  </a:lnTo>
                  <a:lnTo>
                    <a:pt x="457222" y="1346010"/>
                  </a:lnTo>
                  <a:lnTo>
                    <a:pt x="482678" y="1301857"/>
                  </a:lnTo>
                  <a:lnTo>
                    <a:pt x="509543" y="1258545"/>
                  </a:lnTo>
                  <a:lnTo>
                    <a:pt x="537816" y="1216074"/>
                  </a:lnTo>
                  <a:lnTo>
                    <a:pt x="567497" y="1174446"/>
                  </a:lnTo>
                  <a:lnTo>
                    <a:pt x="596019" y="1132823"/>
                  </a:lnTo>
                  <a:lnTo>
                    <a:pt x="625264" y="1091778"/>
                  </a:lnTo>
                  <a:lnTo>
                    <a:pt x="655235" y="1051312"/>
                  </a:lnTo>
                  <a:lnTo>
                    <a:pt x="685929" y="1011424"/>
                  </a:lnTo>
                  <a:lnTo>
                    <a:pt x="717349" y="972115"/>
                  </a:lnTo>
                  <a:lnTo>
                    <a:pt x="749492" y="933385"/>
                  </a:lnTo>
                  <a:lnTo>
                    <a:pt x="782360" y="895233"/>
                  </a:lnTo>
                  <a:lnTo>
                    <a:pt x="815953" y="857659"/>
                  </a:lnTo>
                  <a:lnTo>
                    <a:pt x="850270" y="820665"/>
                  </a:lnTo>
                  <a:lnTo>
                    <a:pt x="885772" y="785048"/>
                  </a:lnTo>
                  <a:lnTo>
                    <a:pt x="1024809" y="639447"/>
                  </a:lnTo>
                  <a:lnTo>
                    <a:pt x="1060131" y="603714"/>
                  </a:lnTo>
                  <a:lnTo>
                    <a:pt x="1096202" y="568829"/>
                  </a:lnTo>
                  <a:lnTo>
                    <a:pt x="1133281" y="535082"/>
                  </a:lnTo>
                  <a:lnTo>
                    <a:pt x="1170895" y="502876"/>
                  </a:lnTo>
                  <a:lnTo>
                    <a:pt x="1209065" y="471414"/>
                  </a:lnTo>
                  <a:lnTo>
                    <a:pt x="1247792" y="440696"/>
                  </a:lnTo>
                  <a:lnTo>
                    <a:pt x="1287076" y="410721"/>
                  </a:lnTo>
                  <a:lnTo>
                    <a:pt x="1326916" y="381491"/>
                  </a:lnTo>
                  <a:lnTo>
                    <a:pt x="1367314" y="353004"/>
                  </a:lnTo>
                  <a:lnTo>
                    <a:pt x="1408269" y="325262"/>
                  </a:lnTo>
                  <a:lnTo>
                    <a:pt x="1449780" y="298263"/>
                  </a:lnTo>
                  <a:lnTo>
                    <a:pt x="1493209" y="272902"/>
                  </a:lnTo>
                  <a:lnTo>
                    <a:pt x="1536980" y="248192"/>
                  </a:lnTo>
                  <a:lnTo>
                    <a:pt x="1581093" y="224132"/>
                  </a:lnTo>
                  <a:lnTo>
                    <a:pt x="1625549" y="200721"/>
                  </a:lnTo>
                  <a:lnTo>
                    <a:pt x="1670347" y="177961"/>
                  </a:lnTo>
                  <a:lnTo>
                    <a:pt x="1715488" y="155851"/>
                  </a:lnTo>
                  <a:lnTo>
                    <a:pt x="1760971" y="134391"/>
                  </a:lnTo>
                  <a:lnTo>
                    <a:pt x="1807938" y="122503"/>
                  </a:lnTo>
                  <a:lnTo>
                    <a:pt x="1823885" y="119797"/>
                  </a:lnTo>
                  <a:lnTo>
                    <a:pt x="1872615" y="105917"/>
                  </a:lnTo>
                  <a:lnTo>
                    <a:pt x="1921466" y="92892"/>
                  </a:lnTo>
                  <a:lnTo>
                    <a:pt x="1970437" y="80722"/>
                  </a:lnTo>
                  <a:lnTo>
                    <a:pt x="2019530" y="69406"/>
                  </a:lnTo>
                  <a:lnTo>
                    <a:pt x="2068743" y="58946"/>
                  </a:lnTo>
                  <a:lnTo>
                    <a:pt x="2118078" y="49341"/>
                  </a:lnTo>
                  <a:lnTo>
                    <a:pt x="2167533" y="40591"/>
                  </a:lnTo>
                  <a:lnTo>
                    <a:pt x="2217110" y="32695"/>
                  </a:lnTo>
                  <a:lnTo>
                    <a:pt x="2266807" y="25655"/>
                  </a:lnTo>
                  <a:lnTo>
                    <a:pt x="2316625" y="19469"/>
                  </a:lnTo>
                  <a:lnTo>
                    <a:pt x="2366564" y="14139"/>
                  </a:lnTo>
                  <a:lnTo>
                    <a:pt x="2416625" y="9663"/>
                  </a:lnTo>
                  <a:lnTo>
                    <a:pt x="2466806" y="6043"/>
                  </a:lnTo>
                  <a:lnTo>
                    <a:pt x="2517108" y="3277"/>
                  </a:lnTo>
                  <a:lnTo>
                    <a:pt x="2567531" y="1366"/>
                  </a:lnTo>
                  <a:lnTo>
                    <a:pt x="2618075" y="311"/>
                  </a:lnTo>
                  <a:lnTo>
                    <a:pt x="2717747" y="0"/>
                  </a:lnTo>
                  <a:lnTo>
                    <a:pt x="2766761" y="591"/>
                  </a:lnTo>
                  <a:lnTo>
                    <a:pt x="3060952" y="8873"/>
                  </a:lnTo>
                  <a:lnTo>
                    <a:pt x="3109995" y="9372"/>
                  </a:lnTo>
                  <a:lnTo>
                    <a:pt x="3159040" y="9142"/>
                  </a:lnTo>
                  <a:lnTo>
                    <a:pt x="3212843" y="10483"/>
                  </a:lnTo>
                  <a:lnTo>
                    <a:pt x="3266756" y="13720"/>
                  </a:lnTo>
                  <a:lnTo>
                    <a:pt x="3320712" y="15597"/>
                  </a:lnTo>
                  <a:lnTo>
                    <a:pt x="3374646" y="12859"/>
                  </a:lnTo>
                  <a:lnTo>
                    <a:pt x="3428493" y="2249"/>
                  </a:lnTo>
                  <a:lnTo>
                    <a:pt x="3448048" y="1262"/>
                  </a:lnTo>
                  <a:lnTo>
                    <a:pt x="3467492" y="1843"/>
                  </a:lnTo>
                  <a:lnTo>
                    <a:pt x="3486826" y="3991"/>
                  </a:lnTo>
                  <a:lnTo>
                    <a:pt x="3506048" y="7707"/>
                  </a:lnTo>
                  <a:lnTo>
                    <a:pt x="3506238" y="20062"/>
                  </a:lnTo>
                  <a:lnTo>
                    <a:pt x="3506025" y="32404"/>
                  </a:lnTo>
                  <a:lnTo>
                    <a:pt x="3496431" y="108412"/>
                  </a:lnTo>
                  <a:lnTo>
                    <a:pt x="3487832" y="159643"/>
                  </a:lnTo>
                  <a:lnTo>
                    <a:pt x="3478596" y="210738"/>
                  </a:lnTo>
                  <a:lnTo>
                    <a:pt x="3468724" y="261698"/>
                  </a:lnTo>
                  <a:lnTo>
                    <a:pt x="3458216" y="312522"/>
                  </a:lnTo>
                  <a:lnTo>
                    <a:pt x="3447072" y="363211"/>
                  </a:lnTo>
                  <a:lnTo>
                    <a:pt x="3435292" y="413765"/>
                  </a:lnTo>
                  <a:lnTo>
                    <a:pt x="3422875" y="464183"/>
                  </a:lnTo>
                  <a:lnTo>
                    <a:pt x="3409822" y="514465"/>
                  </a:lnTo>
                  <a:lnTo>
                    <a:pt x="3396133" y="564613"/>
                  </a:lnTo>
                  <a:lnTo>
                    <a:pt x="3381770" y="612701"/>
                  </a:lnTo>
                  <a:lnTo>
                    <a:pt x="3366739" y="660613"/>
                  </a:lnTo>
                  <a:lnTo>
                    <a:pt x="3351265" y="708410"/>
                  </a:lnTo>
                  <a:lnTo>
                    <a:pt x="3319885" y="803907"/>
                  </a:lnTo>
                  <a:lnTo>
                    <a:pt x="3304428" y="851731"/>
                  </a:lnTo>
                  <a:lnTo>
                    <a:pt x="3289426" y="899689"/>
                  </a:lnTo>
                  <a:lnTo>
                    <a:pt x="3276092" y="945375"/>
                  </a:lnTo>
                  <a:lnTo>
                    <a:pt x="3263789" y="991392"/>
                  </a:lnTo>
                  <a:lnTo>
                    <a:pt x="3252306" y="1037620"/>
                  </a:lnTo>
                  <a:lnTo>
                    <a:pt x="3241431" y="1083936"/>
                  </a:lnTo>
                  <a:lnTo>
                    <a:pt x="3227581" y="1132802"/>
                  </a:lnTo>
                  <a:lnTo>
                    <a:pt x="3212461" y="1181134"/>
                  </a:lnTo>
                  <a:lnTo>
                    <a:pt x="3196072" y="1228932"/>
                  </a:lnTo>
                  <a:lnTo>
                    <a:pt x="3178412" y="1276196"/>
                  </a:lnTo>
                  <a:lnTo>
                    <a:pt x="3159482" y="1322926"/>
                  </a:lnTo>
                  <a:lnTo>
                    <a:pt x="3139282" y="1369121"/>
                  </a:lnTo>
                  <a:lnTo>
                    <a:pt x="3117813" y="1414783"/>
                  </a:lnTo>
                  <a:lnTo>
                    <a:pt x="3095073" y="1459910"/>
                  </a:lnTo>
                  <a:lnTo>
                    <a:pt x="3071063" y="1504503"/>
                  </a:lnTo>
                  <a:lnTo>
                    <a:pt x="3045784" y="1548562"/>
                  </a:lnTo>
                  <a:lnTo>
                    <a:pt x="3019554" y="1596309"/>
                  </a:lnTo>
                  <a:lnTo>
                    <a:pt x="2991801" y="1643045"/>
                  </a:lnTo>
                  <a:lnTo>
                    <a:pt x="2962524" y="1688770"/>
                  </a:lnTo>
                  <a:lnTo>
                    <a:pt x="2931725" y="1733484"/>
                  </a:lnTo>
                  <a:lnTo>
                    <a:pt x="2899402" y="1777187"/>
                  </a:lnTo>
                  <a:lnTo>
                    <a:pt x="2865557" y="1819879"/>
                  </a:lnTo>
                  <a:lnTo>
                    <a:pt x="2830304" y="1861418"/>
                  </a:lnTo>
                  <a:lnTo>
                    <a:pt x="2793762" y="1901662"/>
                  </a:lnTo>
                  <a:lnTo>
                    <a:pt x="2755930" y="1940611"/>
                  </a:lnTo>
                  <a:lnTo>
                    <a:pt x="2716807" y="1978264"/>
                  </a:lnTo>
                  <a:lnTo>
                    <a:pt x="2676395" y="2014623"/>
                  </a:lnTo>
                  <a:lnTo>
                    <a:pt x="2634692" y="2049686"/>
                  </a:lnTo>
                  <a:lnTo>
                    <a:pt x="2594646" y="2081636"/>
                  </a:lnTo>
                  <a:lnTo>
                    <a:pt x="2553829" y="2112510"/>
                  </a:lnTo>
                  <a:lnTo>
                    <a:pt x="2512241" y="2142309"/>
                  </a:lnTo>
                  <a:lnTo>
                    <a:pt x="2469882" y="2171033"/>
                  </a:lnTo>
                  <a:lnTo>
                    <a:pt x="2426753" y="2198681"/>
                  </a:lnTo>
                  <a:lnTo>
                    <a:pt x="2381810" y="2225497"/>
                  </a:lnTo>
                  <a:lnTo>
                    <a:pt x="2336451" y="2251632"/>
                  </a:lnTo>
                  <a:lnTo>
                    <a:pt x="2244843" y="2302438"/>
                  </a:lnTo>
                  <a:lnTo>
                    <a:pt x="2106568" y="2377140"/>
                  </a:lnTo>
                  <a:lnTo>
                    <a:pt x="2066848" y="2395016"/>
                  </a:lnTo>
                  <a:lnTo>
                    <a:pt x="2025411" y="2410354"/>
                  </a:lnTo>
                  <a:lnTo>
                    <a:pt x="1977801" y="2428117"/>
                  </a:lnTo>
                  <a:close/>
                </a:path>
                <a:path w="3506470" h="2480945">
                  <a:moveTo>
                    <a:pt x="2046128" y="2403095"/>
                  </a:moveTo>
                  <a:lnTo>
                    <a:pt x="2025411" y="2410354"/>
                  </a:lnTo>
                  <a:lnTo>
                    <a:pt x="2066848" y="2395016"/>
                  </a:lnTo>
                  <a:lnTo>
                    <a:pt x="2046128" y="2403095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3967" y="5772900"/>
              <a:ext cx="2961005" cy="4509135"/>
            </a:xfrm>
            <a:custGeom>
              <a:avLst/>
              <a:gdLst/>
              <a:ahLst/>
              <a:cxnLst/>
              <a:rect l="l" t="t" r="r" b="b"/>
              <a:pathLst>
                <a:path w="2961005" h="4509134">
                  <a:moveTo>
                    <a:pt x="731670" y="4245476"/>
                  </a:moveTo>
                  <a:lnTo>
                    <a:pt x="29861" y="4505252"/>
                  </a:lnTo>
                  <a:lnTo>
                    <a:pt x="5101" y="4460249"/>
                  </a:lnTo>
                  <a:lnTo>
                    <a:pt x="0" y="4448595"/>
                  </a:lnTo>
                  <a:lnTo>
                    <a:pt x="2275" y="2132051"/>
                  </a:lnTo>
                  <a:lnTo>
                    <a:pt x="26184" y="2055490"/>
                  </a:lnTo>
                  <a:lnTo>
                    <a:pt x="45002" y="2007899"/>
                  </a:lnTo>
                  <a:lnTo>
                    <a:pt x="69513" y="1971741"/>
                  </a:lnTo>
                  <a:lnTo>
                    <a:pt x="90793" y="1923238"/>
                  </a:lnTo>
                  <a:lnTo>
                    <a:pt x="113143" y="1874339"/>
                  </a:lnTo>
                  <a:lnTo>
                    <a:pt x="140862" y="1836994"/>
                  </a:lnTo>
                  <a:lnTo>
                    <a:pt x="169435" y="1799334"/>
                  </a:lnTo>
                  <a:lnTo>
                    <a:pt x="194345" y="1749487"/>
                  </a:lnTo>
                  <a:lnTo>
                    <a:pt x="224300" y="1711315"/>
                  </a:lnTo>
                  <a:lnTo>
                    <a:pt x="285692" y="1634422"/>
                  </a:lnTo>
                  <a:lnTo>
                    <a:pt x="380653" y="1518019"/>
                  </a:lnTo>
                  <a:lnTo>
                    <a:pt x="407893" y="1467310"/>
                  </a:lnTo>
                  <a:lnTo>
                    <a:pt x="502996" y="1350855"/>
                  </a:lnTo>
                  <a:lnTo>
                    <a:pt x="523144" y="1329854"/>
                  </a:lnTo>
                  <a:lnTo>
                    <a:pt x="539456" y="1296732"/>
                  </a:lnTo>
                  <a:lnTo>
                    <a:pt x="560747" y="1275309"/>
                  </a:lnTo>
                  <a:lnTo>
                    <a:pt x="582610" y="1253674"/>
                  </a:lnTo>
                  <a:lnTo>
                    <a:pt x="623346" y="1225054"/>
                  </a:lnTo>
                  <a:lnTo>
                    <a:pt x="696258" y="1143897"/>
                  </a:lnTo>
                  <a:lnTo>
                    <a:pt x="737214" y="1115195"/>
                  </a:lnTo>
                  <a:lnTo>
                    <a:pt x="773797" y="1074569"/>
                  </a:lnTo>
                  <a:lnTo>
                    <a:pt x="851405" y="1005216"/>
                  </a:lnTo>
                  <a:lnTo>
                    <a:pt x="892391" y="976503"/>
                  </a:lnTo>
                  <a:lnTo>
                    <a:pt x="898852" y="974111"/>
                  </a:lnTo>
                  <a:lnTo>
                    <a:pt x="901000" y="959774"/>
                  </a:lnTo>
                  <a:lnTo>
                    <a:pt x="913875" y="955008"/>
                  </a:lnTo>
                  <a:lnTo>
                    <a:pt x="949211" y="914844"/>
                  </a:lnTo>
                  <a:lnTo>
                    <a:pt x="989284" y="886469"/>
                  </a:lnTo>
                  <a:lnTo>
                    <a:pt x="1025248" y="846072"/>
                  </a:lnTo>
                  <a:lnTo>
                    <a:pt x="1106781" y="788809"/>
                  </a:lnTo>
                  <a:lnTo>
                    <a:pt x="1143476" y="748141"/>
                  </a:lnTo>
                  <a:lnTo>
                    <a:pt x="1267803" y="661495"/>
                  </a:lnTo>
                  <a:lnTo>
                    <a:pt x="1305081" y="620612"/>
                  </a:lnTo>
                  <a:lnTo>
                    <a:pt x="1637682" y="389162"/>
                  </a:lnTo>
                  <a:lnTo>
                    <a:pt x="1674299" y="348524"/>
                  </a:lnTo>
                  <a:lnTo>
                    <a:pt x="1880944" y="204323"/>
                  </a:lnTo>
                  <a:lnTo>
                    <a:pt x="1927088" y="187243"/>
                  </a:lnTo>
                  <a:lnTo>
                    <a:pt x="2016948" y="126896"/>
                  </a:lnTo>
                  <a:lnTo>
                    <a:pt x="2066433" y="108579"/>
                  </a:lnTo>
                  <a:lnTo>
                    <a:pt x="2111607" y="78316"/>
                  </a:lnTo>
                  <a:lnTo>
                    <a:pt x="2317474" y="2113"/>
                  </a:lnTo>
                  <a:lnTo>
                    <a:pt x="2359770" y="0"/>
                  </a:lnTo>
                  <a:lnTo>
                    <a:pt x="2400342" y="25608"/>
                  </a:lnTo>
                  <a:lnTo>
                    <a:pt x="2442884" y="64030"/>
                  </a:lnTo>
                  <a:lnTo>
                    <a:pt x="2479800" y="104533"/>
                  </a:lnTo>
                  <a:lnTo>
                    <a:pt x="2511638" y="160459"/>
                  </a:lnTo>
                  <a:lnTo>
                    <a:pt x="2529414" y="208047"/>
                  </a:lnTo>
                  <a:lnTo>
                    <a:pt x="2541782" y="271180"/>
                  </a:lnTo>
                  <a:lnTo>
                    <a:pt x="2544811" y="283601"/>
                  </a:lnTo>
                  <a:lnTo>
                    <a:pt x="2548855" y="295646"/>
                  </a:lnTo>
                  <a:lnTo>
                    <a:pt x="2553915" y="307315"/>
                  </a:lnTo>
                  <a:lnTo>
                    <a:pt x="2559991" y="318609"/>
                  </a:lnTo>
                  <a:lnTo>
                    <a:pt x="2291008" y="418173"/>
                  </a:lnTo>
                  <a:lnTo>
                    <a:pt x="2270841" y="439180"/>
                  </a:lnTo>
                  <a:lnTo>
                    <a:pt x="2211965" y="460974"/>
                  </a:lnTo>
                  <a:lnTo>
                    <a:pt x="1985410" y="612544"/>
                  </a:lnTo>
                  <a:lnTo>
                    <a:pt x="1939788" y="629431"/>
                  </a:lnTo>
                  <a:lnTo>
                    <a:pt x="1691477" y="802597"/>
                  </a:lnTo>
                  <a:lnTo>
                    <a:pt x="1653732" y="843653"/>
                  </a:lnTo>
                  <a:lnTo>
                    <a:pt x="1569568" y="901891"/>
                  </a:lnTo>
                  <a:lnTo>
                    <a:pt x="1489885" y="972012"/>
                  </a:lnTo>
                  <a:lnTo>
                    <a:pt x="1405721" y="1030250"/>
                  </a:lnTo>
                  <a:lnTo>
                    <a:pt x="1284817" y="1115629"/>
                  </a:lnTo>
                  <a:lnTo>
                    <a:pt x="1250266" y="1155503"/>
                  </a:lnTo>
                  <a:lnTo>
                    <a:pt x="1210283" y="1183844"/>
                  </a:lnTo>
                  <a:lnTo>
                    <a:pt x="1174725" y="1224091"/>
                  </a:lnTo>
                  <a:lnTo>
                    <a:pt x="1134792" y="1252414"/>
                  </a:lnTo>
                  <a:lnTo>
                    <a:pt x="1063913" y="1332819"/>
                  </a:lnTo>
                  <a:lnTo>
                    <a:pt x="1024185" y="1361066"/>
                  </a:lnTo>
                  <a:lnTo>
                    <a:pt x="988969" y="1401186"/>
                  </a:lnTo>
                  <a:lnTo>
                    <a:pt x="949466" y="1429350"/>
                  </a:lnTo>
                  <a:lnTo>
                    <a:pt x="879711" y="1509339"/>
                  </a:lnTo>
                  <a:lnTo>
                    <a:pt x="840677" y="1537329"/>
                  </a:lnTo>
                  <a:lnTo>
                    <a:pt x="776878" y="1615113"/>
                  </a:lnTo>
                  <a:lnTo>
                    <a:pt x="741184" y="1641867"/>
                  </a:lnTo>
                  <a:lnTo>
                    <a:pt x="649788" y="1756951"/>
                  </a:lnTo>
                  <a:lnTo>
                    <a:pt x="590906" y="1832915"/>
                  </a:lnTo>
                  <a:lnTo>
                    <a:pt x="504968" y="1945978"/>
                  </a:lnTo>
                  <a:lnTo>
                    <a:pt x="481284" y="1995371"/>
                  </a:lnTo>
                  <a:lnTo>
                    <a:pt x="426295" y="2069893"/>
                  </a:lnTo>
                  <a:lnTo>
                    <a:pt x="403916" y="2118803"/>
                  </a:lnTo>
                  <a:lnTo>
                    <a:pt x="377672" y="2155602"/>
                  </a:lnTo>
                  <a:lnTo>
                    <a:pt x="356433" y="2204090"/>
                  </a:lnTo>
                  <a:lnTo>
                    <a:pt x="335845" y="2252337"/>
                  </a:lnTo>
                  <a:lnTo>
                    <a:pt x="311555" y="2288412"/>
                  </a:lnTo>
                  <a:lnTo>
                    <a:pt x="292433" y="2336117"/>
                  </a:lnTo>
                  <a:lnTo>
                    <a:pt x="274125" y="2383520"/>
                  </a:lnTo>
                  <a:lnTo>
                    <a:pt x="256684" y="2430602"/>
                  </a:lnTo>
                  <a:lnTo>
                    <a:pt x="240166" y="2477343"/>
                  </a:lnTo>
                  <a:lnTo>
                    <a:pt x="224624" y="2523722"/>
                  </a:lnTo>
                  <a:lnTo>
                    <a:pt x="210113" y="2569720"/>
                  </a:lnTo>
                  <a:lnTo>
                    <a:pt x="196686" y="2615316"/>
                  </a:lnTo>
                  <a:lnTo>
                    <a:pt x="182922" y="2661037"/>
                  </a:lnTo>
                  <a:lnTo>
                    <a:pt x="173081" y="2718848"/>
                  </a:lnTo>
                  <a:lnTo>
                    <a:pt x="158765" y="2764774"/>
                  </a:lnTo>
                  <a:lnTo>
                    <a:pt x="144801" y="2810569"/>
                  </a:lnTo>
                  <a:lnTo>
                    <a:pt x="136017" y="2867989"/>
                  </a:lnTo>
                  <a:lnTo>
                    <a:pt x="124015" y="2913058"/>
                  </a:lnTo>
                  <a:lnTo>
                    <a:pt x="118029" y="2969442"/>
                  </a:lnTo>
                  <a:lnTo>
                    <a:pt x="109662" y="3013165"/>
                  </a:lnTo>
                  <a:lnTo>
                    <a:pt x="108150" y="3067893"/>
                  </a:lnTo>
                  <a:lnTo>
                    <a:pt x="109503" y="3121561"/>
                  </a:lnTo>
                  <a:lnTo>
                    <a:pt x="94880" y="3167600"/>
                  </a:lnTo>
                  <a:lnTo>
                    <a:pt x="90340" y="3223449"/>
                  </a:lnTo>
                  <a:lnTo>
                    <a:pt x="89792" y="3277821"/>
                  </a:lnTo>
                  <a:lnTo>
                    <a:pt x="91554" y="3331337"/>
                  </a:lnTo>
                  <a:lnTo>
                    <a:pt x="93946" y="3384620"/>
                  </a:lnTo>
                  <a:lnTo>
                    <a:pt x="90876" y="3426382"/>
                  </a:lnTo>
                  <a:lnTo>
                    <a:pt x="90340" y="3480749"/>
                  </a:lnTo>
                  <a:lnTo>
                    <a:pt x="90893" y="3534713"/>
                  </a:lnTo>
                  <a:lnTo>
                    <a:pt x="92533" y="3588275"/>
                  </a:lnTo>
                  <a:lnTo>
                    <a:pt x="99669" y="3653344"/>
                  </a:lnTo>
                  <a:lnTo>
                    <a:pt x="103485" y="3706100"/>
                  </a:lnTo>
                  <a:lnTo>
                    <a:pt x="108856" y="3758280"/>
                  </a:lnTo>
                  <a:lnTo>
                    <a:pt x="114828" y="3810238"/>
                  </a:lnTo>
                  <a:lnTo>
                    <a:pt x="121399" y="3861974"/>
                  </a:lnTo>
                  <a:lnTo>
                    <a:pt x="128571" y="3913488"/>
                  </a:lnTo>
                  <a:lnTo>
                    <a:pt x="136343" y="3964780"/>
                  </a:lnTo>
                  <a:lnTo>
                    <a:pt x="144715" y="4015849"/>
                  </a:lnTo>
                  <a:lnTo>
                    <a:pt x="153687" y="4066696"/>
                  </a:lnTo>
                  <a:lnTo>
                    <a:pt x="163260" y="4117321"/>
                  </a:lnTo>
                  <a:lnTo>
                    <a:pt x="173433" y="4167724"/>
                  </a:lnTo>
                  <a:lnTo>
                    <a:pt x="184205" y="4217905"/>
                  </a:lnTo>
                  <a:lnTo>
                    <a:pt x="195579" y="4267864"/>
                  </a:lnTo>
                  <a:lnTo>
                    <a:pt x="207552" y="4317600"/>
                  </a:lnTo>
                  <a:lnTo>
                    <a:pt x="219724" y="4353721"/>
                  </a:lnTo>
                  <a:lnTo>
                    <a:pt x="224001" y="4365680"/>
                  </a:lnTo>
                  <a:lnTo>
                    <a:pt x="258890" y="4366308"/>
                  </a:lnTo>
                  <a:lnTo>
                    <a:pt x="288360" y="4355400"/>
                  </a:lnTo>
                  <a:lnTo>
                    <a:pt x="321549" y="4356657"/>
                  </a:lnTo>
                  <a:lnTo>
                    <a:pt x="382091" y="4334247"/>
                  </a:lnTo>
                  <a:lnTo>
                    <a:pt x="418569" y="4334287"/>
                  </a:lnTo>
                  <a:lnTo>
                    <a:pt x="450667" y="4322406"/>
                  </a:lnTo>
                  <a:lnTo>
                    <a:pt x="487288" y="4322392"/>
                  </a:lnTo>
                  <a:lnTo>
                    <a:pt x="679257" y="4251334"/>
                  </a:lnTo>
                  <a:lnTo>
                    <a:pt x="731670" y="4245476"/>
                  </a:lnTo>
                  <a:close/>
                </a:path>
                <a:path w="2961005" h="4509134">
                  <a:moveTo>
                    <a:pt x="1639176" y="4248112"/>
                  </a:moveTo>
                  <a:lnTo>
                    <a:pt x="935679" y="4508514"/>
                  </a:lnTo>
                  <a:lnTo>
                    <a:pt x="31057" y="4504810"/>
                  </a:lnTo>
                  <a:lnTo>
                    <a:pt x="1303921" y="4033655"/>
                  </a:lnTo>
                  <a:lnTo>
                    <a:pt x="1346820" y="4004234"/>
                  </a:lnTo>
                  <a:lnTo>
                    <a:pt x="1394091" y="3986736"/>
                  </a:lnTo>
                  <a:lnTo>
                    <a:pt x="1436917" y="3957342"/>
                  </a:lnTo>
                  <a:lnTo>
                    <a:pt x="1484115" y="3939871"/>
                  </a:lnTo>
                  <a:lnTo>
                    <a:pt x="1532338" y="3908479"/>
                  </a:lnTo>
                  <a:lnTo>
                    <a:pt x="1584911" y="3889019"/>
                  </a:lnTo>
                  <a:lnTo>
                    <a:pt x="1681471" y="3826193"/>
                  </a:lnTo>
                  <a:lnTo>
                    <a:pt x="1729750" y="3808322"/>
                  </a:lnTo>
                  <a:lnTo>
                    <a:pt x="1943120" y="3661632"/>
                  </a:lnTo>
                  <a:lnTo>
                    <a:pt x="1980019" y="3620889"/>
                  </a:lnTo>
                  <a:lnTo>
                    <a:pt x="2020588" y="3592331"/>
                  </a:lnTo>
                  <a:lnTo>
                    <a:pt x="2090694" y="3512212"/>
                  </a:lnTo>
                  <a:lnTo>
                    <a:pt x="2157847" y="3433187"/>
                  </a:lnTo>
                  <a:lnTo>
                    <a:pt x="2222297" y="3355162"/>
                  </a:lnTo>
                  <a:lnTo>
                    <a:pt x="2249083" y="3304621"/>
                  </a:lnTo>
                  <a:lnTo>
                    <a:pt x="2279591" y="3266244"/>
                  </a:lnTo>
                  <a:lnTo>
                    <a:pt x="2309412" y="3228121"/>
                  </a:lnTo>
                  <a:lnTo>
                    <a:pt x="2334138" y="3178342"/>
                  </a:lnTo>
                  <a:lnTo>
                    <a:pt x="2362586" y="3140728"/>
                  </a:lnTo>
                  <a:lnTo>
                    <a:pt x="2385938" y="3091458"/>
                  </a:lnTo>
                  <a:lnTo>
                    <a:pt x="2408604" y="3042442"/>
                  </a:lnTo>
                  <a:lnTo>
                    <a:pt x="2434991" y="3005590"/>
                  </a:lnTo>
                  <a:lnTo>
                    <a:pt x="2456284" y="2957082"/>
                  </a:lnTo>
                  <a:lnTo>
                    <a:pt x="2476889" y="2908829"/>
                  </a:lnTo>
                  <a:lnTo>
                    <a:pt x="2496750" y="2860851"/>
                  </a:lnTo>
                  <a:lnTo>
                    <a:pt x="2515571" y="2813258"/>
                  </a:lnTo>
                  <a:lnTo>
                    <a:pt x="2533351" y="2766050"/>
                  </a:lnTo>
                  <a:lnTo>
                    <a:pt x="2550089" y="2719228"/>
                  </a:lnTo>
                  <a:lnTo>
                    <a:pt x="2565788" y="2672791"/>
                  </a:lnTo>
                  <a:lnTo>
                    <a:pt x="2580445" y="2626739"/>
                  </a:lnTo>
                  <a:lnTo>
                    <a:pt x="2594061" y="2581073"/>
                  </a:lnTo>
                  <a:lnTo>
                    <a:pt x="2602153" y="2523909"/>
                  </a:lnTo>
                  <a:lnTo>
                    <a:pt x="2613463" y="2479096"/>
                  </a:lnTo>
                  <a:lnTo>
                    <a:pt x="2623581" y="2434724"/>
                  </a:lnTo>
                  <a:lnTo>
                    <a:pt x="2628100" y="2378883"/>
                  </a:lnTo>
                  <a:lnTo>
                    <a:pt x="2635837" y="2335393"/>
                  </a:lnTo>
                  <a:lnTo>
                    <a:pt x="2637973" y="2280434"/>
                  </a:lnTo>
                  <a:lnTo>
                    <a:pt x="2638919" y="2225915"/>
                  </a:lnTo>
                  <a:lnTo>
                    <a:pt x="2641547" y="2184316"/>
                  </a:lnTo>
                  <a:lnTo>
                    <a:pt x="2638507" y="2131273"/>
                  </a:lnTo>
                  <a:lnTo>
                    <a:pt x="2634586" y="2078556"/>
                  </a:lnTo>
                  <a:lnTo>
                    <a:pt x="2630158" y="2026026"/>
                  </a:lnTo>
                  <a:lnTo>
                    <a:pt x="2630397" y="1985312"/>
                  </a:lnTo>
                  <a:lnTo>
                    <a:pt x="2622326" y="1879962"/>
                  </a:lnTo>
                  <a:lnTo>
                    <a:pt x="2618261" y="1827299"/>
                  </a:lnTo>
                  <a:lnTo>
                    <a:pt x="2614066" y="1774683"/>
                  </a:lnTo>
                  <a:lnTo>
                    <a:pt x="2614067" y="1734056"/>
                  </a:lnTo>
                  <a:lnTo>
                    <a:pt x="2609365" y="1681628"/>
                  </a:lnTo>
                  <a:lnTo>
                    <a:pt x="2604286" y="1629340"/>
                  </a:lnTo>
                  <a:lnTo>
                    <a:pt x="2598747" y="1577222"/>
                  </a:lnTo>
                  <a:lnTo>
                    <a:pt x="2592667" y="1525304"/>
                  </a:lnTo>
                  <a:lnTo>
                    <a:pt x="2584787" y="1474052"/>
                  </a:lnTo>
                  <a:lnTo>
                    <a:pt x="2574437" y="1423715"/>
                  </a:lnTo>
                  <a:lnTo>
                    <a:pt x="2562663" y="1373904"/>
                  </a:lnTo>
                  <a:lnTo>
                    <a:pt x="2550513" y="1324233"/>
                  </a:lnTo>
                  <a:lnTo>
                    <a:pt x="2539034" y="1274314"/>
                  </a:lnTo>
                  <a:lnTo>
                    <a:pt x="2529274" y="1223758"/>
                  </a:lnTo>
                  <a:lnTo>
                    <a:pt x="2520499" y="1172838"/>
                  </a:lnTo>
                  <a:lnTo>
                    <a:pt x="2515252" y="1134154"/>
                  </a:lnTo>
                  <a:lnTo>
                    <a:pt x="2504714" y="1083886"/>
                  </a:lnTo>
                  <a:lnTo>
                    <a:pt x="2493296" y="1033944"/>
                  </a:lnTo>
                  <a:lnTo>
                    <a:pt x="2480997" y="984328"/>
                  </a:lnTo>
                  <a:lnTo>
                    <a:pt x="2467816" y="935038"/>
                  </a:lnTo>
                  <a:lnTo>
                    <a:pt x="2453754" y="886075"/>
                  </a:lnTo>
                  <a:lnTo>
                    <a:pt x="2438812" y="837437"/>
                  </a:lnTo>
                  <a:lnTo>
                    <a:pt x="2422988" y="789126"/>
                  </a:lnTo>
                  <a:lnTo>
                    <a:pt x="2406283" y="741141"/>
                  </a:lnTo>
                  <a:lnTo>
                    <a:pt x="2384191" y="681608"/>
                  </a:lnTo>
                  <a:lnTo>
                    <a:pt x="2370676" y="645984"/>
                  </a:lnTo>
                  <a:lnTo>
                    <a:pt x="2357727" y="610151"/>
                  </a:lnTo>
                  <a:lnTo>
                    <a:pt x="2340838" y="562234"/>
                  </a:lnTo>
                  <a:lnTo>
                    <a:pt x="2324219" y="514217"/>
                  </a:lnTo>
                  <a:lnTo>
                    <a:pt x="2307675" y="466173"/>
                  </a:lnTo>
                  <a:lnTo>
                    <a:pt x="2291008" y="418173"/>
                  </a:lnTo>
                  <a:lnTo>
                    <a:pt x="2559991" y="318609"/>
                  </a:lnTo>
                  <a:lnTo>
                    <a:pt x="2566208" y="329849"/>
                  </a:lnTo>
                  <a:lnTo>
                    <a:pt x="2577189" y="352869"/>
                  </a:lnTo>
                  <a:lnTo>
                    <a:pt x="2596817" y="399772"/>
                  </a:lnTo>
                  <a:lnTo>
                    <a:pt x="2629414" y="496043"/>
                  </a:lnTo>
                  <a:lnTo>
                    <a:pt x="2645683" y="544189"/>
                  </a:lnTo>
                  <a:lnTo>
                    <a:pt x="2661900" y="592355"/>
                  </a:lnTo>
                  <a:lnTo>
                    <a:pt x="2678038" y="640550"/>
                  </a:lnTo>
                  <a:lnTo>
                    <a:pt x="2698483" y="700693"/>
                  </a:lnTo>
                  <a:lnTo>
                    <a:pt x="2714389" y="748973"/>
                  </a:lnTo>
                  <a:lnTo>
                    <a:pt x="2730143" y="797311"/>
                  </a:lnTo>
                  <a:lnTo>
                    <a:pt x="2745717" y="845714"/>
                  </a:lnTo>
                  <a:lnTo>
                    <a:pt x="2761087" y="894194"/>
                  </a:lnTo>
                  <a:lnTo>
                    <a:pt x="2775830" y="942905"/>
                  </a:lnTo>
                  <a:lnTo>
                    <a:pt x="2789458" y="992029"/>
                  </a:lnTo>
                  <a:lnTo>
                    <a:pt x="2802083" y="1041524"/>
                  </a:lnTo>
                  <a:lnTo>
                    <a:pt x="2813820" y="1091348"/>
                  </a:lnTo>
                  <a:lnTo>
                    <a:pt x="2824782" y="1141459"/>
                  </a:lnTo>
                  <a:lnTo>
                    <a:pt x="2842293" y="1229772"/>
                  </a:lnTo>
                  <a:lnTo>
                    <a:pt x="2853197" y="1279904"/>
                  </a:lnTo>
                  <a:lnTo>
                    <a:pt x="2864013" y="1330069"/>
                  </a:lnTo>
                  <a:lnTo>
                    <a:pt x="2874702" y="1380281"/>
                  </a:lnTo>
                  <a:lnTo>
                    <a:pt x="2885226" y="1430554"/>
                  </a:lnTo>
                  <a:lnTo>
                    <a:pt x="2891139" y="1468992"/>
                  </a:lnTo>
                  <a:lnTo>
                    <a:pt x="2901219" y="1519429"/>
                  </a:lnTo>
                  <a:lnTo>
                    <a:pt x="2911019" y="1569970"/>
                  </a:lnTo>
                  <a:lnTo>
                    <a:pt x="2920502" y="1620628"/>
                  </a:lnTo>
                  <a:lnTo>
                    <a:pt x="2925219" y="1659509"/>
                  </a:lnTo>
                  <a:lnTo>
                    <a:pt x="2932194" y="1711095"/>
                  </a:lnTo>
                  <a:lnTo>
                    <a:pt x="2938357" y="1762982"/>
                  </a:lnTo>
                  <a:lnTo>
                    <a:pt x="2939298" y="1803260"/>
                  </a:lnTo>
                  <a:lnTo>
                    <a:pt x="2943835" y="1855750"/>
                  </a:lnTo>
                  <a:lnTo>
                    <a:pt x="2943150" y="1896629"/>
                  </a:lnTo>
                  <a:lnTo>
                    <a:pt x="2946061" y="1949720"/>
                  </a:lnTo>
                  <a:lnTo>
                    <a:pt x="2949775" y="2002514"/>
                  </a:lnTo>
                  <a:lnTo>
                    <a:pt x="2949118" y="2043384"/>
                  </a:lnTo>
                  <a:lnTo>
                    <a:pt x="2952822" y="2096181"/>
                  </a:lnTo>
                  <a:lnTo>
                    <a:pt x="2956390" y="2149029"/>
                  </a:lnTo>
                  <a:lnTo>
                    <a:pt x="2955327" y="2190048"/>
                  </a:lnTo>
                  <a:lnTo>
                    <a:pt x="2958364" y="2243093"/>
                  </a:lnTo>
                  <a:lnTo>
                    <a:pt x="2961005" y="2296284"/>
                  </a:lnTo>
                  <a:lnTo>
                    <a:pt x="2958753" y="2337744"/>
                  </a:lnTo>
                  <a:lnTo>
                    <a:pt x="2958175" y="2392126"/>
                  </a:lnTo>
                  <a:lnTo>
                    <a:pt x="2955403" y="2447321"/>
                  </a:lnTo>
                  <a:lnTo>
                    <a:pt x="2950437" y="2503327"/>
                  </a:lnTo>
                  <a:lnTo>
                    <a:pt x="2938868" y="2548236"/>
                  </a:lnTo>
                  <a:lnTo>
                    <a:pt x="2932172" y="2604883"/>
                  </a:lnTo>
                  <a:lnTo>
                    <a:pt x="2920416" y="2649861"/>
                  </a:lnTo>
                  <a:lnTo>
                    <a:pt x="2908006" y="2695081"/>
                  </a:lnTo>
                  <a:lnTo>
                    <a:pt x="2894944" y="2740542"/>
                  </a:lnTo>
                  <a:lnTo>
                    <a:pt x="2885638" y="2798155"/>
                  </a:lnTo>
                  <a:lnTo>
                    <a:pt x="2871271" y="2844100"/>
                  </a:lnTo>
                  <a:lnTo>
                    <a:pt x="2856251" y="2890286"/>
                  </a:lnTo>
                  <a:lnTo>
                    <a:pt x="2840579" y="2936713"/>
                  </a:lnTo>
                  <a:lnTo>
                    <a:pt x="2824253" y="2983382"/>
                  </a:lnTo>
                  <a:lnTo>
                    <a:pt x="2807276" y="3030293"/>
                  </a:lnTo>
                  <a:lnTo>
                    <a:pt x="2789645" y="3077445"/>
                  </a:lnTo>
                  <a:lnTo>
                    <a:pt x="2766954" y="3112929"/>
                  </a:lnTo>
                  <a:lnTo>
                    <a:pt x="2746339" y="3161186"/>
                  </a:lnTo>
                  <a:lnTo>
                    <a:pt x="2724098" y="3210045"/>
                  </a:lnTo>
                  <a:lnTo>
                    <a:pt x="2700523" y="3259397"/>
                  </a:lnTo>
                  <a:lnTo>
                    <a:pt x="2671497" y="3297226"/>
                  </a:lnTo>
                  <a:lnTo>
                    <a:pt x="2646130" y="3347242"/>
                  </a:lnTo>
                  <a:lnTo>
                    <a:pt x="2620304" y="3397428"/>
                  </a:lnTo>
                  <a:lnTo>
                    <a:pt x="2593021" y="3448153"/>
                  </a:lnTo>
                  <a:lnTo>
                    <a:pt x="2560764" y="3487177"/>
                  </a:lnTo>
                  <a:lnTo>
                    <a:pt x="2532349" y="3538322"/>
                  </a:lnTo>
                  <a:lnTo>
                    <a:pt x="2498959" y="3577765"/>
                  </a:lnTo>
                  <a:lnTo>
                    <a:pt x="2469413" y="3629328"/>
                  </a:lnTo>
                  <a:lnTo>
                    <a:pt x="2434891" y="3669191"/>
                  </a:lnTo>
                  <a:lnTo>
                    <a:pt x="2405087" y="3707307"/>
                  </a:lnTo>
                  <a:lnTo>
                    <a:pt x="2374543" y="3745697"/>
                  </a:lnTo>
                  <a:lnTo>
                    <a:pt x="2338852" y="3772450"/>
                  </a:lnTo>
                  <a:lnTo>
                    <a:pt x="2306831" y="3811388"/>
                  </a:lnTo>
                  <a:lnTo>
                    <a:pt x="2076510" y="3977894"/>
                  </a:lnTo>
                  <a:lnTo>
                    <a:pt x="2056696" y="3985229"/>
                  </a:lnTo>
                  <a:lnTo>
                    <a:pt x="2041643" y="4004343"/>
                  </a:lnTo>
                  <a:lnTo>
                    <a:pt x="2022533" y="4011416"/>
                  </a:lnTo>
                  <a:lnTo>
                    <a:pt x="2008185" y="4030269"/>
                  </a:lnTo>
                  <a:lnTo>
                    <a:pt x="1992214" y="4049723"/>
                  </a:lnTo>
                  <a:lnTo>
                    <a:pt x="1975870" y="4069315"/>
                  </a:lnTo>
                  <a:lnTo>
                    <a:pt x="1954744" y="4077135"/>
                  </a:lnTo>
                  <a:lnTo>
                    <a:pt x="1937653" y="4097003"/>
                  </a:lnTo>
                  <a:lnTo>
                    <a:pt x="1839031" y="4133508"/>
                  </a:lnTo>
                  <a:lnTo>
                    <a:pt x="1794002" y="4163718"/>
                  </a:lnTo>
                  <a:lnTo>
                    <a:pt x="1715997" y="4192592"/>
                  </a:lnTo>
                  <a:lnTo>
                    <a:pt x="1691911" y="4215050"/>
                  </a:lnTo>
                  <a:lnTo>
                    <a:pt x="1663423" y="4225594"/>
                  </a:lnTo>
                  <a:lnTo>
                    <a:pt x="1639176" y="4248112"/>
                  </a:lnTo>
                  <a:close/>
                </a:path>
                <a:path w="2961005" h="4509134">
                  <a:moveTo>
                    <a:pt x="1503217" y="4311980"/>
                  </a:moveTo>
                  <a:lnTo>
                    <a:pt x="1128485" y="4450688"/>
                  </a:lnTo>
                  <a:lnTo>
                    <a:pt x="1077192" y="4456132"/>
                  </a:lnTo>
                  <a:lnTo>
                    <a:pt x="1545607" y="4282747"/>
                  </a:lnTo>
                  <a:lnTo>
                    <a:pt x="1503217" y="4311980"/>
                  </a:lnTo>
                  <a:close/>
                </a:path>
              </a:pathLst>
            </a:custGeom>
            <a:solidFill>
              <a:srgbClr val="F4C2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" y="6750635"/>
              <a:ext cx="114300" cy="114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" y="8655634"/>
              <a:ext cx="114300" cy="1142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9139" y="712075"/>
            <a:ext cx="17270095" cy="92710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459479" marR="5080" indent="-3447415">
              <a:lnSpc>
                <a:spcPct val="103099"/>
              </a:lnSpc>
              <a:spcBef>
                <a:spcPts val="20"/>
              </a:spcBef>
              <a:tabLst>
                <a:tab pos="1273175" algn="l"/>
                <a:tab pos="2938780" algn="l"/>
                <a:tab pos="4534535" algn="l"/>
                <a:tab pos="5442585" algn="l"/>
                <a:tab pos="5977890" algn="l"/>
                <a:tab pos="6515734" algn="l"/>
                <a:tab pos="7493634" algn="l"/>
                <a:tab pos="8164830" algn="l"/>
                <a:tab pos="9587230" algn="l"/>
                <a:tab pos="11386820" algn="l"/>
                <a:tab pos="12163425" algn="l"/>
                <a:tab pos="12501880" algn="l"/>
                <a:tab pos="13181965" algn="l"/>
                <a:tab pos="15379700" algn="l"/>
              </a:tabLst>
            </a:pPr>
            <a:r>
              <a:rPr sz="2900" spc="204" dirty="0"/>
              <a:t>Q</a:t>
            </a:r>
            <a:r>
              <a:rPr sz="2900" spc="-390" dirty="0"/>
              <a:t> </a:t>
            </a:r>
            <a:r>
              <a:rPr sz="2900" spc="-60" dirty="0"/>
              <a:t>9</a:t>
            </a:r>
            <a:r>
              <a:rPr sz="2900" spc="-385" dirty="0"/>
              <a:t> </a:t>
            </a:r>
            <a:r>
              <a:rPr sz="2900" spc="165" dirty="0"/>
              <a:t>A</a:t>
            </a:r>
            <a:r>
              <a:rPr sz="2900" spc="-390" dirty="0"/>
              <a:t> </a:t>
            </a:r>
            <a:r>
              <a:rPr sz="2900" spc="-310" dirty="0"/>
              <a:t>.</a:t>
            </a:r>
            <a:r>
              <a:rPr sz="2900" dirty="0"/>
              <a:t>	</a:t>
            </a:r>
            <a:r>
              <a:rPr sz="2900" spc="100" dirty="0"/>
              <a:t>W</a:t>
            </a:r>
            <a:r>
              <a:rPr sz="2900" spc="-390" dirty="0"/>
              <a:t> </a:t>
            </a:r>
            <a:r>
              <a:rPr sz="2900" spc="-85" dirty="0"/>
              <a:t>H</a:t>
            </a:r>
            <a:r>
              <a:rPr sz="2900" spc="-385" dirty="0"/>
              <a:t> </a:t>
            </a:r>
            <a:r>
              <a:rPr sz="2900" spc="-30" dirty="0"/>
              <a:t>I</a:t>
            </a:r>
            <a:r>
              <a:rPr sz="2900" spc="-385" dirty="0"/>
              <a:t> </a:t>
            </a:r>
            <a:r>
              <a:rPr sz="2900" spc="390" dirty="0"/>
              <a:t>C</a:t>
            </a:r>
            <a:r>
              <a:rPr sz="2900" spc="-390" dirty="0"/>
              <a:t> </a:t>
            </a:r>
            <a:r>
              <a:rPr sz="2900" spc="-50" dirty="0"/>
              <a:t>H</a:t>
            </a:r>
            <a:r>
              <a:rPr sz="2900" dirty="0"/>
              <a:t>	</a:t>
            </a:r>
            <a:r>
              <a:rPr sz="2900" spc="-25" dirty="0"/>
              <a:t>D</a:t>
            </a:r>
            <a:r>
              <a:rPr sz="2900" spc="-385" dirty="0"/>
              <a:t> </a:t>
            </a:r>
            <a:r>
              <a:rPr sz="2900" spc="-30" dirty="0"/>
              <a:t>I</a:t>
            </a:r>
            <a:r>
              <a:rPr sz="2900" spc="-385" dirty="0"/>
              <a:t> </a:t>
            </a:r>
            <a:r>
              <a:rPr sz="2900" spc="355" dirty="0"/>
              <a:t>S</a:t>
            </a:r>
            <a:r>
              <a:rPr sz="2900" spc="-390" dirty="0"/>
              <a:t> </a:t>
            </a:r>
            <a:r>
              <a:rPr sz="2900" spc="-185" dirty="0"/>
              <a:t>T</a:t>
            </a:r>
            <a:r>
              <a:rPr sz="2900" spc="-385" dirty="0"/>
              <a:t> </a:t>
            </a:r>
            <a:r>
              <a:rPr sz="2900" spc="-165" dirty="0"/>
              <a:t>R</a:t>
            </a:r>
            <a:r>
              <a:rPr sz="2900" spc="-385" dirty="0"/>
              <a:t> </a:t>
            </a:r>
            <a:r>
              <a:rPr sz="2900" spc="-30" dirty="0"/>
              <a:t>I</a:t>
            </a:r>
            <a:r>
              <a:rPr sz="2900" spc="-385" dirty="0"/>
              <a:t> </a:t>
            </a:r>
            <a:r>
              <a:rPr sz="2900" spc="390" dirty="0"/>
              <a:t>C</a:t>
            </a:r>
            <a:r>
              <a:rPr sz="2900" spc="-385" dirty="0"/>
              <a:t> </a:t>
            </a:r>
            <a:r>
              <a:rPr sz="2900" spc="-185" dirty="0"/>
              <a:t>T</a:t>
            </a:r>
            <a:r>
              <a:rPr sz="2900" spc="-385" dirty="0"/>
              <a:t> </a:t>
            </a:r>
            <a:r>
              <a:rPr sz="2900" spc="305" dirty="0"/>
              <a:t>S</a:t>
            </a:r>
            <a:r>
              <a:rPr sz="2900" dirty="0"/>
              <a:t>	</a:t>
            </a:r>
            <a:r>
              <a:rPr sz="2900" spc="-85" dirty="0"/>
              <a:t>H</a:t>
            </a:r>
            <a:r>
              <a:rPr sz="2900" spc="-390" dirty="0"/>
              <a:t> </a:t>
            </a:r>
            <a:r>
              <a:rPr sz="2900" spc="165" dirty="0"/>
              <a:t>A</a:t>
            </a:r>
            <a:r>
              <a:rPr sz="2900" spc="-385" dirty="0"/>
              <a:t> </a:t>
            </a:r>
            <a:r>
              <a:rPr sz="2900" spc="305" dirty="0"/>
              <a:t>S</a:t>
            </a:r>
            <a:r>
              <a:rPr sz="2900" dirty="0"/>
              <a:t>	</a:t>
            </a:r>
            <a:r>
              <a:rPr sz="2900" spc="-185" dirty="0"/>
              <a:t>T</a:t>
            </a:r>
            <a:r>
              <a:rPr sz="2900" spc="-385" dirty="0"/>
              <a:t> </a:t>
            </a:r>
            <a:r>
              <a:rPr sz="2900" spc="-85" dirty="0"/>
              <a:t>H</a:t>
            </a:r>
            <a:r>
              <a:rPr sz="2900" spc="-385" dirty="0"/>
              <a:t> </a:t>
            </a:r>
            <a:r>
              <a:rPr sz="2900" spc="-50" dirty="0"/>
              <a:t>E</a:t>
            </a:r>
            <a:r>
              <a:rPr sz="2900" dirty="0"/>
              <a:t>	</a:t>
            </a:r>
            <a:r>
              <a:rPr sz="2900" spc="-85" dirty="0"/>
              <a:t>H</a:t>
            </a:r>
            <a:r>
              <a:rPr sz="2900" spc="-390" dirty="0"/>
              <a:t> </a:t>
            </a:r>
            <a:r>
              <a:rPr sz="2900" spc="-30" dirty="0"/>
              <a:t>I</a:t>
            </a:r>
            <a:r>
              <a:rPr sz="2900" spc="-385" dirty="0"/>
              <a:t> </a:t>
            </a:r>
            <a:r>
              <a:rPr sz="2900" spc="330" dirty="0"/>
              <a:t>G</a:t>
            </a:r>
            <a:r>
              <a:rPr sz="2900" spc="-385" dirty="0"/>
              <a:t> </a:t>
            </a:r>
            <a:r>
              <a:rPr sz="2900" spc="-85" dirty="0"/>
              <a:t>H</a:t>
            </a:r>
            <a:r>
              <a:rPr sz="2900" spc="-385" dirty="0"/>
              <a:t> </a:t>
            </a:r>
            <a:r>
              <a:rPr sz="2900" spc="-155" dirty="0"/>
              <a:t>E</a:t>
            </a:r>
            <a:r>
              <a:rPr sz="2900" spc="-385" dirty="0"/>
              <a:t> </a:t>
            </a:r>
            <a:r>
              <a:rPr sz="2900" spc="355" dirty="0"/>
              <a:t>S</a:t>
            </a:r>
            <a:r>
              <a:rPr sz="2900" spc="-385" dirty="0"/>
              <a:t> </a:t>
            </a:r>
            <a:r>
              <a:rPr sz="2900" spc="-50" dirty="0"/>
              <a:t>T</a:t>
            </a:r>
            <a:r>
              <a:rPr sz="2900" dirty="0"/>
              <a:t>	</a:t>
            </a:r>
            <a:r>
              <a:rPr sz="2900" spc="-145" dirty="0"/>
              <a:t>P</a:t>
            </a:r>
            <a:r>
              <a:rPr sz="2900" spc="-385" dirty="0"/>
              <a:t> </a:t>
            </a:r>
            <a:r>
              <a:rPr sz="2900" spc="200" dirty="0"/>
              <a:t>O</a:t>
            </a:r>
            <a:r>
              <a:rPr sz="2900" spc="-385" dirty="0"/>
              <a:t> </a:t>
            </a:r>
            <a:r>
              <a:rPr sz="2900" spc="-185" dirty="0"/>
              <a:t>T</a:t>
            </a:r>
            <a:r>
              <a:rPr sz="2900" spc="-385" dirty="0"/>
              <a:t> </a:t>
            </a:r>
            <a:r>
              <a:rPr sz="2900" spc="-155" dirty="0"/>
              <a:t>E</a:t>
            </a:r>
            <a:r>
              <a:rPr sz="2900" spc="-385" dirty="0"/>
              <a:t> </a:t>
            </a:r>
            <a:r>
              <a:rPr sz="2900" spc="-45" dirty="0"/>
              <a:t>N</a:t>
            </a:r>
            <a:r>
              <a:rPr sz="2900" spc="-385" dirty="0"/>
              <a:t> </a:t>
            </a:r>
            <a:r>
              <a:rPr sz="2900" spc="-185" dirty="0"/>
              <a:t>T</a:t>
            </a:r>
            <a:r>
              <a:rPr sz="2900" spc="-380" dirty="0"/>
              <a:t> </a:t>
            </a:r>
            <a:r>
              <a:rPr sz="2900" spc="-30" dirty="0"/>
              <a:t>I</a:t>
            </a:r>
            <a:r>
              <a:rPr sz="2900" spc="-385" dirty="0"/>
              <a:t> </a:t>
            </a:r>
            <a:r>
              <a:rPr sz="2900" spc="165" dirty="0"/>
              <a:t>A</a:t>
            </a:r>
            <a:r>
              <a:rPr sz="2900" spc="-385" dirty="0"/>
              <a:t> </a:t>
            </a:r>
            <a:r>
              <a:rPr sz="2900" spc="-50" dirty="0"/>
              <a:t>L</a:t>
            </a:r>
            <a:r>
              <a:rPr sz="2900" dirty="0"/>
              <a:t>	</a:t>
            </a:r>
            <a:r>
              <a:rPr sz="2900" spc="-220" dirty="0"/>
              <a:t>F</a:t>
            </a:r>
            <a:r>
              <a:rPr sz="2900" spc="-390" dirty="0"/>
              <a:t> </a:t>
            </a:r>
            <a:r>
              <a:rPr sz="2900" spc="200" dirty="0"/>
              <a:t>O</a:t>
            </a:r>
            <a:r>
              <a:rPr sz="2900" spc="-390" dirty="0"/>
              <a:t> </a:t>
            </a:r>
            <a:r>
              <a:rPr sz="2900" spc="-50" dirty="0"/>
              <a:t>R</a:t>
            </a:r>
            <a:r>
              <a:rPr sz="2900" dirty="0"/>
              <a:t>	</a:t>
            </a:r>
            <a:r>
              <a:rPr sz="2900" spc="-185" dirty="0"/>
              <a:t>T</a:t>
            </a:r>
            <a:r>
              <a:rPr sz="2900" spc="-390" dirty="0"/>
              <a:t> </a:t>
            </a:r>
            <a:r>
              <a:rPr sz="2900" spc="200" dirty="0"/>
              <a:t>O</a:t>
            </a:r>
            <a:r>
              <a:rPr sz="2900" spc="-385" dirty="0"/>
              <a:t> </a:t>
            </a:r>
            <a:r>
              <a:rPr sz="2900" spc="-65" dirty="0"/>
              <a:t>U</a:t>
            </a:r>
            <a:r>
              <a:rPr sz="2900" spc="-385" dirty="0"/>
              <a:t> </a:t>
            </a:r>
            <a:r>
              <a:rPr sz="2900" spc="-165" dirty="0"/>
              <a:t>R</a:t>
            </a:r>
            <a:r>
              <a:rPr sz="2900" spc="-385" dirty="0"/>
              <a:t> </a:t>
            </a:r>
            <a:r>
              <a:rPr sz="2900" spc="-30" dirty="0"/>
              <a:t>I</a:t>
            </a:r>
            <a:r>
              <a:rPr sz="2900" spc="-385" dirty="0"/>
              <a:t> </a:t>
            </a:r>
            <a:r>
              <a:rPr sz="2900" spc="355" dirty="0"/>
              <a:t>S</a:t>
            </a:r>
            <a:r>
              <a:rPr sz="2900" spc="-385" dirty="0"/>
              <a:t> </a:t>
            </a:r>
            <a:r>
              <a:rPr sz="2900" spc="445" dirty="0"/>
              <a:t>M</a:t>
            </a:r>
            <a:r>
              <a:rPr sz="2900" dirty="0"/>
              <a:t>	</a:t>
            </a:r>
            <a:r>
              <a:rPr sz="2900" spc="330" dirty="0"/>
              <a:t>G</a:t>
            </a:r>
            <a:r>
              <a:rPr sz="2900" spc="-390" dirty="0"/>
              <a:t> </a:t>
            </a:r>
            <a:r>
              <a:rPr sz="2900" spc="-165" dirty="0"/>
              <a:t>R</a:t>
            </a:r>
            <a:r>
              <a:rPr sz="2900" spc="-385" dirty="0"/>
              <a:t> </a:t>
            </a:r>
            <a:r>
              <a:rPr sz="2900" spc="200" dirty="0"/>
              <a:t>O</a:t>
            </a:r>
            <a:r>
              <a:rPr sz="2900" spc="-385" dirty="0"/>
              <a:t> </a:t>
            </a:r>
            <a:r>
              <a:rPr sz="2900" spc="100" dirty="0"/>
              <a:t>W</a:t>
            </a:r>
            <a:r>
              <a:rPr sz="2900" spc="-385" dirty="0"/>
              <a:t> </a:t>
            </a:r>
            <a:r>
              <a:rPr sz="2900" spc="-185" dirty="0"/>
              <a:t>T</a:t>
            </a:r>
            <a:r>
              <a:rPr sz="2900" spc="-385" dirty="0"/>
              <a:t> </a:t>
            </a:r>
            <a:r>
              <a:rPr sz="2900" spc="-60" dirty="0"/>
              <a:t>H </a:t>
            </a:r>
            <a:r>
              <a:rPr sz="2900" spc="165" dirty="0"/>
              <a:t>A</a:t>
            </a:r>
            <a:r>
              <a:rPr sz="2900" spc="-390" dirty="0"/>
              <a:t> </a:t>
            </a:r>
            <a:r>
              <a:rPr sz="2900" spc="-45" dirty="0"/>
              <a:t>N</a:t>
            </a:r>
            <a:r>
              <a:rPr sz="2900" spc="-385" dirty="0"/>
              <a:t> </a:t>
            </a:r>
            <a:r>
              <a:rPr sz="2900" spc="-50" dirty="0"/>
              <a:t>D</a:t>
            </a:r>
            <a:r>
              <a:rPr sz="2900" dirty="0"/>
              <a:t>	</a:t>
            </a:r>
            <a:r>
              <a:rPr sz="2900" spc="100" dirty="0"/>
              <a:t>W</a:t>
            </a:r>
            <a:r>
              <a:rPr sz="2900" spc="-390" dirty="0"/>
              <a:t> </a:t>
            </a:r>
            <a:r>
              <a:rPr sz="2900" spc="-85" dirty="0"/>
              <a:t>H</a:t>
            </a:r>
            <a:r>
              <a:rPr sz="2900" spc="-385" dirty="0"/>
              <a:t> </a:t>
            </a:r>
            <a:r>
              <a:rPr sz="2900" spc="165" dirty="0"/>
              <a:t>A</a:t>
            </a:r>
            <a:r>
              <a:rPr sz="2900" spc="-390" dirty="0"/>
              <a:t> </a:t>
            </a:r>
            <a:r>
              <a:rPr sz="2900" spc="-50" dirty="0"/>
              <a:t>T</a:t>
            </a:r>
            <a:r>
              <a:rPr sz="2900" dirty="0"/>
              <a:t>	</a:t>
            </a:r>
            <a:r>
              <a:rPr sz="2900" spc="165" dirty="0"/>
              <a:t>A</a:t>
            </a:r>
            <a:r>
              <a:rPr sz="2900" spc="-390" dirty="0"/>
              <a:t> </a:t>
            </a:r>
            <a:r>
              <a:rPr sz="2900" spc="390" dirty="0"/>
              <a:t>C</a:t>
            </a:r>
            <a:r>
              <a:rPr sz="2900" spc="-385" dirty="0"/>
              <a:t> </a:t>
            </a:r>
            <a:r>
              <a:rPr sz="2900" spc="-185" dirty="0"/>
              <a:t>T</a:t>
            </a:r>
            <a:r>
              <a:rPr sz="2900" spc="-385" dirty="0"/>
              <a:t> </a:t>
            </a:r>
            <a:r>
              <a:rPr sz="2900" spc="-30" dirty="0"/>
              <a:t>I</a:t>
            </a:r>
            <a:r>
              <a:rPr sz="2900" spc="-385" dirty="0"/>
              <a:t> </a:t>
            </a:r>
            <a:r>
              <a:rPr sz="2900" spc="200" dirty="0"/>
              <a:t>O</a:t>
            </a:r>
            <a:r>
              <a:rPr sz="2900" spc="-385" dirty="0"/>
              <a:t> </a:t>
            </a:r>
            <a:r>
              <a:rPr sz="2900" spc="-45" dirty="0"/>
              <a:t>N</a:t>
            </a:r>
            <a:r>
              <a:rPr sz="2900" spc="-390" dirty="0"/>
              <a:t> </a:t>
            </a:r>
            <a:r>
              <a:rPr sz="2900" spc="305" dirty="0"/>
              <a:t>S</a:t>
            </a:r>
            <a:r>
              <a:rPr sz="2900" dirty="0"/>
              <a:t>	</a:t>
            </a:r>
            <a:r>
              <a:rPr sz="2900" spc="330" dirty="0"/>
              <a:t>G</a:t>
            </a:r>
            <a:r>
              <a:rPr sz="2900" spc="-390" dirty="0"/>
              <a:t> </a:t>
            </a:r>
            <a:r>
              <a:rPr sz="2900" spc="200" dirty="0"/>
              <a:t>O</a:t>
            </a:r>
            <a:r>
              <a:rPr sz="2900" spc="-385" dirty="0"/>
              <a:t> </a:t>
            </a:r>
            <a:r>
              <a:rPr sz="2900" spc="195" dirty="0"/>
              <a:t>V</a:t>
            </a:r>
            <a:r>
              <a:rPr sz="2900" spc="-385" dirty="0"/>
              <a:t> </a:t>
            </a:r>
            <a:r>
              <a:rPr sz="2900" spc="-155" dirty="0"/>
              <a:t>E</a:t>
            </a:r>
            <a:r>
              <a:rPr sz="2900" spc="-385" dirty="0"/>
              <a:t> </a:t>
            </a:r>
            <a:r>
              <a:rPr sz="2900" spc="-165" dirty="0"/>
              <a:t>R</a:t>
            </a:r>
            <a:r>
              <a:rPr sz="2900" spc="-385" dirty="0"/>
              <a:t> </a:t>
            </a:r>
            <a:r>
              <a:rPr sz="2900" spc="-45" dirty="0"/>
              <a:t>N</a:t>
            </a:r>
            <a:r>
              <a:rPr sz="2900" spc="-385" dirty="0"/>
              <a:t> </a:t>
            </a:r>
            <a:r>
              <a:rPr sz="2900" spc="495" dirty="0"/>
              <a:t>M</a:t>
            </a:r>
            <a:r>
              <a:rPr sz="2900" spc="-385" dirty="0"/>
              <a:t> </a:t>
            </a:r>
            <a:r>
              <a:rPr sz="2900" spc="-155" dirty="0"/>
              <a:t>E</a:t>
            </a:r>
            <a:r>
              <a:rPr sz="2900" spc="-385" dirty="0"/>
              <a:t> </a:t>
            </a:r>
            <a:r>
              <a:rPr sz="2900" spc="-45" dirty="0"/>
              <a:t>N</a:t>
            </a:r>
            <a:r>
              <a:rPr sz="2900" spc="-385" dirty="0"/>
              <a:t> </a:t>
            </a:r>
            <a:r>
              <a:rPr sz="2900" spc="-50" dirty="0"/>
              <a:t>T</a:t>
            </a:r>
            <a:r>
              <a:rPr sz="2900" dirty="0"/>
              <a:t>	</a:t>
            </a:r>
            <a:r>
              <a:rPr sz="2900" spc="390" dirty="0"/>
              <a:t>C</a:t>
            </a:r>
            <a:r>
              <a:rPr sz="2900" spc="-390" dirty="0"/>
              <a:t> </a:t>
            </a:r>
            <a:r>
              <a:rPr sz="2900" spc="165" dirty="0"/>
              <a:t>A</a:t>
            </a:r>
            <a:r>
              <a:rPr sz="2900" spc="-390" dirty="0"/>
              <a:t> </a:t>
            </a:r>
            <a:r>
              <a:rPr sz="2900" spc="-50" dirty="0"/>
              <a:t>N</a:t>
            </a:r>
            <a:r>
              <a:rPr sz="2900" dirty="0"/>
              <a:t>	</a:t>
            </a:r>
            <a:r>
              <a:rPr sz="2900" spc="-185" dirty="0"/>
              <a:t>T</a:t>
            </a:r>
            <a:r>
              <a:rPr sz="2900" spc="-390" dirty="0"/>
              <a:t> </a:t>
            </a:r>
            <a:r>
              <a:rPr sz="2900" spc="165" dirty="0"/>
              <a:t>A</a:t>
            </a:r>
            <a:r>
              <a:rPr sz="2900" spc="-385" dirty="0"/>
              <a:t> </a:t>
            </a:r>
            <a:r>
              <a:rPr sz="2900" dirty="0"/>
              <a:t>K</a:t>
            </a:r>
            <a:r>
              <a:rPr sz="2900" spc="-385" dirty="0"/>
              <a:t> </a:t>
            </a:r>
            <a:r>
              <a:rPr sz="2900" spc="-155" dirty="0"/>
              <a:t>E</a:t>
            </a:r>
            <a:r>
              <a:rPr sz="2900" spc="-390" dirty="0"/>
              <a:t> </a:t>
            </a:r>
            <a:r>
              <a:rPr sz="2900" spc="100" dirty="0"/>
              <a:t>?</a:t>
            </a:r>
            <a:endParaRPr sz="290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885" y="2940635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885" y="4845635"/>
            <a:ext cx="114300" cy="1142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6585" y="2030870"/>
            <a:ext cx="18038445" cy="801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29640" algn="l"/>
                <a:tab pos="3762375" algn="l"/>
                <a:tab pos="4683125" algn="l"/>
                <a:tab pos="5845810" algn="l"/>
                <a:tab pos="7231380" algn="l"/>
                <a:tab pos="9652635" algn="l"/>
                <a:tab pos="11475720" algn="l"/>
                <a:tab pos="12113895" algn="l"/>
                <a:tab pos="14100810" algn="l"/>
              </a:tabLst>
            </a:pP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70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55" dirty="0">
                <a:latin typeface="Times New Roman"/>
                <a:cs typeface="Times New Roman"/>
              </a:rPr>
              <a:t>K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G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O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170" dirty="0"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533400">
              <a:lnSpc>
                <a:spcPct val="100000"/>
              </a:lnSpc>
              <a:tabLst>
                <a:tab pos="2416810" algn="l"/>
                <a:tab pos="6205220" algn="l"/>
                <a:tab pos="7122795" algn="l"/>
                <a:tab pos="9955530" algn="l"/>
                <a:tab pos="11647805" algn="l"/>
                <a:tab pos="13531215" algn="l"/>
                <a:tab pos="14448790" algn="l"/>
              </a:tabLst>
            </a:pP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P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: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P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marL="533400">
              <a:lnSpc>
                <a:spcPct val="100000"/>
              </a:lnSpc>
              <a:spcBef>
                <a:spcPts val="120"/>
              </a:spcBef>
              <a:tabLst>
                <a:tab pos="4163695" algn="l"/>
                <a:tab pos="5208270" algn="l"/>
                <a:tab pos="7423150" algn="l"/>
                <a:tab pos="9730740" algn="l"/>
                <a:tab pos="12127865" algn="l"/>
                <a:tab pos="13086715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55" dirty="0">
                <a:latin typeface="Times New Roman"/>
                <a:cs typeface="Times New Roman"/>
              </a:rPr>
              <a:t>K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0" dirty="0">
                <a:latin typeface="Times New Roman"/>
                <a:cs typeface="Times New Roman"/>
              </a:rPr>
              <a:t>Y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0" dirty="0">
                <a:latin typeface="Times New Roman"/>
                <a:cs typeface="Times New Roman"/>
              </a:rPr>
              <a:t>Y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220" dirty="0">
                <a:latin typeface="Times New Roman"/>
                <a:cs typeface="Times New Roman"/>
              </a:rPr>
              <a:t>-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marL="533400" marR="389255">
              <a:lnSpc>
                <a:spcPct val="104200"/>
              </a:lnSpc>
              <a:tabLst>
                <a:tab pos="2073275" algn="l"/>
                <a:tab pos="3111500" algn="l"/>
                <a:tab pos="3749675" algn="l"/>
                <a:tab pos="4656455" algn="l"/>
                <a:tab pos="5406390" algn="l"/>
                <a:tab pos="6044565" algn="l"/>
                <a:tab pos="6971030" algn="l"/>
                <a:tab pos="7002780" algn="l"/>
                <a:tab pos="8759190" algn="l"/>
                <a:tab pos="8826500" algn="l"/>
                <a:tab pos="9414510" algn="l"/>
                <a:tab pos="11395075" algn="l"/>
                <a:tab pos="12468860" algn="l"/>
                <a:tab pos="13588365" algn="l"/>
                <a:tab pos="14846300" algn="l"/>
                <a:tab pos="15394305" algn="l"/>
                <a:tab pos="16936720" algn="l"/>
              </a:tabLst>
            </a:pP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80" dirty="0">
                <a:latin typeface="Times New Roman"/>
                <a:cs typeface="Times New Roman"/>
              </a:rPr>
              <a:t>C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G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	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70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.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</a:t>
            </a:r>
            <a:r>
              <a:rPr sz="2400" b="1" spc="-5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	M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55" dirty="0">
                <a:latin typeface="Times New Roman"/>
                <a:cs typeface="Times New Roman"/>
              </a:rPr>
              <a:t>K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90" dirty="0">
                <a:latin typeface="Times New Roman"/>
                <a:cs typeface="Times New Roman"/>
              </a:rPr>
              <a:t>R 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O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O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	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533400" marR="152400">
              <a:lnSpc>
                <a:spcPct val="104200"/>
              </a:lnSpc>
              <a:tabLst>
                <a:tab pos="2520315" algn="l"/>
                <a:tab pos="3515995" algn="l"/>
                <a:tab pos="4474845" algn="l"/>
                <a:tab pos="5504180" algn="l"/>
                <a:tab pos="6078220" algn="l"/>
                <a:tab pos="8012430" algn="l"/>
                <a:tab pos="8180705" algn="l"/>
                <a:tab pos="8540115" algn="l"/>
                <a:tab pos="9377680" algn="l"/>
                <a:tab pos="9810115" algn="l"/>
                <a:tab pos="10283825" algn="l"/>
                <a:tab pos="10448290" algn="l"/>
                <a:tab pos="12115800" algn="l"/>
                <a:tab pos="12324715" algn="l"/>
                <a:tab pos="13002895" algn="l"/>
                <a:tab pos="14483080" algn="l"/>
                <a:tab pos="15959455" algn="l"/>
                <a:tab pos="16031844" algn="l"/>
              </a:tabLst>
            </a:pP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220" dirty="0">
                <a:latin typeface="Times New Roman"/>
                <a:cs typeface="Times New Roman"/>
              </a:rPr>
              <a:t>-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: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A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O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55" dirty="0">
                <a:latin typeface="Times New Roman"/>
                <a:cs typeface="Times New Roman"/>
              </a:rPr>
              <a:t>K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	</a:t>
            </a:r>
            <a:r>
              <a:rPr sz="2400" b="1" spc="-5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E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220" dirty="0">
                <a:latin typeface="Times New Roman"/>
                <a:cs typeface="Times New Roman"/>
              </a:rPr>
              <a:t>-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.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533400" marR="299720">
              <a:lnSpc>
                <a:spcPct val="104200"/>
              </a:lnSpc>
              <a:tabLst>
                <a:tab pos="2216785" algn="l"/>
                <a:tab pos="3302000" algn="l"/>
                <a:tab pos="3366135" algn="l"/>
                <a:tab pos="5058410" algn="l"/>
                <a:tab pos="5691505" algn="l"/>
                <a:tab pos="6650355" algn="l"/>
                <a:tab pos="7045325" algn="l"/>
                <a:tab pos="9871075" algn="l"/>
                <a:tab pos="10507980" algn="l"/>
                <a:tab pos="12828270" algn="l"/>
                <a:tab pos="15149194" algn="l"/>
                <a:tab pos="16193769" algn="l"/>
              </a:tabLst>
            </a:pP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		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220" dirty="0">
                <a:latin typeface="Times New Roman"/>
                <a:cs typeface="Times New Roman"/>
              </a:rPr>
              <a:t>-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M</a:t>
            </a:r>
            <a:r>
              <a:rPr sz="2400" b="1" dirty="0">
                <a:latin typeface="Times New Roman"/>
                <a:cs typeface="Times New Roman"/>
              </a:rPr>
              <a:t>	B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Y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G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55" dirty="0">
                <a:latin typeface="Times New Roman"/>
                <a:cs typeface="Times New Roman"/>
              </a:rPr>
              <a:t>K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14" dirty="0">
                <a:latin typeface="Times New Roman"/>
                <a:cs typeface="Times New Roman"/>
              </a:rPr>
              <a:t>E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B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W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55" dirty="0">
                <a:latin typeface="Times New Roman"/>
                <a:cs typeface="Times New Roman"/>
              </a:rPr>
              <a:t>K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55" dirty="0">
                <a:latin typeface="Times New Roman"/>
                <a:cs typeface="Times New Roman"/>
              </a:rPr>
              <a:t>K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533400" marR="619125">
              <a:lnSpc>
                <a:spcPct val="104200"/>
              </a:lnSpc>
              <a:tabLst>
                <a:tab pos="2995295" algn="l"/>
                <a:tab pos="3221990" algn="l"/>
                <a:tab pos="4139565" algn="l"/>
                <a:tab pos="5490210" algn="l"/>
                <a:tab pos="6448425" algn="l"/>
                <a:tab pos="6972300" algn="l"/>
                <a:tab pos="7806055" algn="l"/>
                <a:tab pos="8664575" algn="l"/>
                <a:tab pos="10742295" algn="l"/>
                <a:tab pos="11126470" algn="l"/>
                <a:tab pos="11380470" algn="l"/>
                <a:tab pos="12452350" algn="l"/>
                <a:tab pos="13620750" algn="l"/>
                <a:tab pos="14503400" algn="l"/>
                <a:tab pos="14579600" algn="l"/>
                <a:tab pos="15194280" algn="l"/>
              </a:tabLst>
            </a:pP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0" dirty="0">
                <a:latin typeface="Times New Roman"/>
                <a:cs typeface="Times New Roman"/>
              </a:rPr>
              <a:t>Y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60" dirty="0">
                <a:latin typeface="Times New Roman"/>
                <a:cs typeface="Times New Roman"/>
              </a:rPr>
              <a:t>X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: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O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70" dirty="0">
                <a:latin typeface="Times New Roman"/>
                <a:cs typeface="Times New Roman"/>
              </a:rPr>
              <a:t>N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80" dirty="0">
                <a:latin typeface="Times New Roman"/>
                <a:cs typeface="Times New Roman"/>
              </a:rPr>
              <a:t>C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60" dirty="0">
                <a:latin typeface="Times New Roman"/>
                <a:cs typeface="Times New Roman"/>
              </a:rPr>
              <a:t>X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0" dirty="0">
                <a:latin typeface="Times New Roman"/>
                <a:cs typeface="Times New Roman"/>
              </a:rPr>
              <a:t>Y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	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L</a:t>
            </a:r>
            <a:endParaRPr sz="2400">
              <a:latin typeface="Times New Roman"/>
              <a:cs typeface="Times New Roman"/>
            </a:endParaRPr>
          </a:p>
          <a:p>
            <a:pPr marL="533400" marR="937894">
              <a:lnSpc>
                <a:spcPct val="104200"/>
              </a:lnSpc>
              <a:tabLst>
                <a:tab pos="1492250" algn="l"/>
                <a:tab pos="3441700" algn="l"/>
                <a:tab pos="4262120" algn="l"/>
                <a:tab pos="4515485" algn="l"/>
                <a:tab pos="5610225" algn="l"/>
                <a:tab pos="5634990" algn="l"/>
                <a:tab pos="6706870" algn="l"/>
                <a:tab pos="7510145" algn="l"/>
                <a:tab pos="8468995" algn="l"/>
                <a:tab pos="8757285" algn="l"/>
                <a:tab pos="9160510" algn="l"/>
                <a:tab pos="9473565" algn="l"/>
                <a:tab pos="10097770" algn="l"/>
                <a:tab pos="10847070" algn="l"/>
                <a:tab pos="11485880" algn="l"/>
                <a:tab pos="13574394" algn="l"/>
                <a:tab pos="14772005" algn="l"/>
                <a:tab pos="15689580" algn="l"/>
              </a:tabLst>
            </a:pP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60" dirty="0">
                <a:latin typeface="Times New Roman"/>
                <a:cs typeface="Times New Roman"/>
              </a:rPr>
              <a:t>X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.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</a:t>
            </a:r>
            <a:r>
              <a:rPr sz="2400" b="1" spc="-5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		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</a:t>
            </a:r>
            <a:r>
              <a:rPr sz="2400" b="1" spc="-50" dirty="0">
                <a:latin typeface="Times New Roman"/>
                <a:cs typeface="Times New Roman"/>
              </a:rPr>
              <a:t>A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O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H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 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U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85" dirty="0">
                <a:latin typeface="Times New Roman"/>
                <a:cs typeface="Times New Roman"/>
              </a:rPr>
              <a:t> L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W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Y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F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imes New Roman"/>
              <a:cs typeface="Times New Roman"/>
            </a:endParaRPr>
          </a:p>
          <a:p>
            <a:pPr marL="533400" marR="5080">
              <a:lnSpc>
                <a:spcPct val="104200"/>
              </a:lnSpc>
              <a:tabLst>
                <a:tab pos="2416810" algn="l"/>
                <a:tab pos="2818130" algn="l"/>
                <a:tab pos="4911725" algn="l"/>
                <a:tab pos="5539105" algn="l"/>
                <a:tab pos="6692265" algn="l"/>
                <a:tab pos="6986905" algn="l"/>
                <a:tab pos="8912860" algn="l"/>
                <a:tab pos="9495155" algn="l"/>
                <a:tab pos="9871075" algn="l"/>
                <a:tab pos="10422890" algn="l"/>
                <a:tab pos="11378565" algn="l"/>
                <a:tab pos="12298680" algn="l"/>
                <a:tab pos="13110844" algn="l"/>
                <a:tab pos="14028419" algn="l"/>
                <a:tab pos="14793594" algn="l"/>
                <a:tab pos="17163415" algn="l"/>
              </a:tabLst>
            </a:pP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P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: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A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L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	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55" dirty="0">
                <a:latin typeface="Times New Roman"/>
                <a:cs typeface="Times New Roman"/>
              </a:rPr>
              <a:t>K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14" dirty="0">
                <a:latin typeface="Times New Roman"/>
                <a:cs typeface="Times New Roman"/>
              </a:rPr>
              <a:t>E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55" dirty="0">
                <a:latin typeface="Times New Roman"/>
                <a:cs typeface="Times New Roman"/>
              </a:rPr>
              <a:t>K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55" dirty="0">
                <a:latin typeface="Times New Roman"/>
                <a:cs typeface="Times New Roman"/>
              </a:rPr>
              <a:t>K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K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40" dirty="0">
                <a:latin typeface="Times New Roman"/>
                <a:cs typeface="Times New Roman"/>
              </a:rPr>
              <a:t>,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W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.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215" dirty="0">
                <a:latin typeface="Times New Roman"/>
                <a:cs typeface="Times New Roman"/>
              </a:rPr>
              <a:t>G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533400" marR="3448685">
              <a:lnSpc>
                <a:spcPct val="104200"/>
              </a:lnSpc>
              <a:tabLst>
                <a:tab pos="2225675" algn="l"/>
                <a:tab pos="4109085" algn="l"/>
                <a:tab pos="4163695" algn="l"/>
                <a:tab pos="5122545" algn="l"/>
                <a:tab pos="6604000" algn="l"/>
                <a:tab pos="6725920" algn="l"/>
                <a:tab pos="8521065" algn="l"/>
                <a:tab pos="9157970" algn="l"/>
                <a:tab pos="11478260" algn="l"/>
                <a:tab pos="12395835" algn="l"/>
              </a:tabLst>
            </a:pP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85" dirty="0">
                <a:latin typeface="Times New Roman"/>
                <a:cs typeface="Times New Roman"/>
              </a:rPr>
              <a:t>L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P</a:t>
            </a:r>
            <a:r>
              <a:rPr sz="2400" b="1" dirty="0">
                <a:latin typeface="Times New Roman"/>
                <a:cs typeface="Times New Roman"/>
              </a:rPr>
              <a:t>	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M</a:t>
            </a:r>
            <a:r>
              <a:rPr sz="2400" b="1" dirty="0">
                <a:latin typeface="Times New Roman"/>
                <a:cs typeface="Times New Roman"/>
              </a:rPr>
              <a:t>	B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Y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5" dirty="0">
                <a:latin typeface="Times New Roman"/>
                <a:cs typeface="Times New Roman"/>
              </a:rPr>
              <a:t>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0" dirty="0">
                <a:latin typeface="Times New Roman"/>
                <a:cs typeface="Times New Roman"/>
              </a:rPr>
              <a:t>O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V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40" dirty="0">
                <a:latin typeface="Times New Roman"/>
                <a:cs typeface="Times New Roman"/>
              </a:rPr>
              <a:t>D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G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H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75" dirty="0">
                <a:latin typeface="Times New Roman"/>
                <a:cs typeface="Times New Roman"/>
              </a:rPr>
              <a:t>Y </a:t>
            </a:r>
            <a:r>
              <a:rPr sz="2400" b="1" spc="-25" dirty="0">
                <a:latin typeface="Times New Roman"/>
                <a:cs typeface="Times New Roman"/>
              </a:rPr>
              <a:t>I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330" dirty="0">
                <a:latin typeface="Times New Roman"/>
                <a:cs typeface="Times New Roman"/>
              </a:rPr>
              <a:t>C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		A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120" dirty="0">
                <a:latin typeface="Times New Roman"/>
                <a:cs typeface="Times New Roman"/>
              </a:rPr>
              <a:t>N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2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F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5" dirty="0">
                <a:latin typeface="Times New Roman"/>
                <a:cs typeface="Times New Roman"/>
              </a:rPr>
              <a:t>T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Y</a:t>
            </a:r>
            <a:r>
              <a:rPr sz="2400" b="1" dirty="0">
                <a:latin typeface="Times New Roman"/>
                <a:cs typeface="Times New Roman"/>
              </a:rPr>
              <a:t>		M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latin typeface="Times New Roman"/>
                <a:cs typeface="Times New Roman"/>
              </a:rPr>
              <a:t>R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120" dirty="0">
                <a:latin typeface="Times New Roman"/>
                <a:cs typeface="Times New Roman"/>
              </a:rPr>
              <a:t>E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S</a:t>
            </a:r>
            <a:r>
              <a:rPr sz="2400" b="1" spc="-19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3465" y="2935890"/>
            <a:ext cx="4112362" cy="41123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914394"/>
            <a:ext cx="104775" cy="10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2552693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4190993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6238868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749" y="7877168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8530" y="733482"/>
            <a:ext cx="17625695" cy="82035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114"/>
              </a:spcBef>
              <a:tabLst>
                <a:tab pos="1253490" algn="l"/>
                <a:tab pos="3522345" algn="l"/>
                <a:tab pos="3677920" algn="l"/>
                <a:tab pos="6193790" algn="l"/>
                <a:tab pos="6431280" algn="l"/>
                <a:tab pos="6737350" algn="l"/>
                <a:tab pos="7299959" algn="l"/>
                <a:tab pos="8340090" algn="l"/>
                <a:tab pos="8761095" algn="l"/>
                <a:tab pos="9244330" algn="l"/>
                <a:tab pos="10024110" algn="l"/>
                <a:tab pos="11261090" algn="l"/>
                <a:tab pos="12251055" algn="l"/>
                <a:tab pos="12296140" algn="l"/>
                <a:tab pos="14185265" algn="l"/>
                <a:tab pos="15140305" algn="l"/>
                <a:tab pos="16069310" algn="l"/>
              </a:tabLst>
            </a:pP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V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:</a:t>
            </a:r>
            <a:r>
              <a:rPr sz="2600" b="1" dirty="0">
                <a:latin typeface="Trebuchet MS"/>
                <a:cs typeface="Trebuchet MS"/>
              </a:rPr>
              <a:t>		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80" dirty="0">
                <a:latin typeface="Trebuchet MS"/>
                <a:cs typeface="Trebuchet MS"/>
              </a:rPr>
              <a:t>A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25" dirty="0">
                <a:latin typeface="Trebuchet MS"/>
                <a:cs typeface="Trebuchet MS"/>
              </a:rPr>
              <a:t>K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65" dirty="0">
                <a:latin typeface="Trebuchet MS"/>
                <a:cs typeface="Trebuchet MS"/>
              </a:rPr>
              <a:t>W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N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R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	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375" dirty="0">
                <a:latin typeface="Trebuchet MS"/>
                <a:cs typeface="Trebuchet MS"/>
              </a:rPr>
              <a:t>,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dirty="0">
                <a:latin typeface="Trebuchet MS"/>
                <a:cs typeface="Trebuchet MS"/>
              </a:rPr>
              <a:t>Z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25" dirty="0">
                <a:latin typeface="Trebuchet MS"/>
                <a:cs typeface="Trebuchet MS"/>
              </a:rPr>
              <a:t>G 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V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65" dirty="0">
                <a:latin typeface="Trebuchet MS"/>
                <a:cs typeface="Trebuchet MS"/>
              </a:rPr>
              <a:t>W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25" dirty="0">
                <a:latin typeface="Trebuchet MS"/>
                <a:cs typeface="Trebuchet MS"/>
              </a:rPr>
              <a:t>G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E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L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N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T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690" dirty="0">
                <a:latin typeface="Trebuchet MS"/>
                <a:cs typeface="Trebuchet MS"/>
              </a:rPr>
              <a:t> 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75" dirty="0">
                <a:latin typeface="Trebuchet MS"/>
                <a:cs typeface="Trebuchet MS"/>
              </a:rPr>
              <a:t>M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ts val="3095"/>
              </a:lnSpc>
              <a:tabLst>
                <a:tab pos="864235" algn="l"/>
                <a:tab pos="2054225" algn="l"/>
                <a:tab pos="2922270" algn="l"/>
              </a:tabLst>
            </a:pP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L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V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R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E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65" dirty="0">
                <a:latin typeface="Trebuchet MS"/>
                <a:cs typeface="Trebuchet MS"/>
              </a:rPr>
              <a:t>W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689100" algn="l"/>
                <a:tab pos="3482340" algn="l"/>
                <a:tab pos="6146800" algn="l"/>
                <a:tab pos="7823200" algn="l"/>
                <a:tab pos="9460865" algn="l"/>
                <a:tab pos="10441305" algn="l"/>
                <a:tab pos="13221335" algn="l"/>
                <a:tab pos="15057755" algn="l"/>
              </a:tabLst>
            </a:pP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45" dirty="0">
                <a:latin typeface="Trebuchet MS"/>
                <a:cs typeface="Trebuchet MS"/>
              </a:rPr>
              <a:t>P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V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: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dirty="0">
                <a:latin typeface="Trebuchet MS"/>
                <a:cs typeface="Trebuchet MS"/>
              </a:rPr>
              <a:t>Z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25" dirty="0">
                <a:latin typeface="Trebuchet MS"/>
                <a:cs typeface="Trebuchet MS"/>
              </a:rPr>
              <a:t>G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45" dirty="0">
                <a:latin typeface="Trebuchet MS"/>
                <a:cs typeface="Trebuchet MS"/>
              </a:rPr>
              <a:t>P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V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25" dirty="0">
                <a:latin typeface="Trebuchet MS"/>
                <a:cs typeface="Trebuchet MS"/>
              </a:rPr>
              <a:t>K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E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425" dirty="0">
                <a:latin typeface="Trebuchet MS"/>
                <a:cs typeface="Trebuchet MS"/>
              </a:rPr>
              <a:t>M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75" dirty="0">
                <a:latin typeface="Trebuchet MS"/>
                <a:cs typeface="Trebuchet MS"/>
              </a:rPr>
              <a:t>,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25" dirty="0">
                <a:latin typeface="Trebuchet MS"/>
                <a:cs typeface="Trebuchet MS"/>
              </a:rPr>
              <a:t>K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T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R</a:t>
            </a:r>
            <a:endParaRPr sz="2600">
              <a:latin typeface="Trebuchet MS"/>
              <a:cs typeface="Trebuchet MS"/>
            </a:endParaRPr>
          </a:p>
          <a:p>
            <a:pPr marL="12700" marR="593725">
              <a:lnSpc>
                <a:spcPts val="3229"/>
              </a:lnSpc>
              <a:spcBef>
                <a:spcPts val="120"/>
              </a:spcBef>
              <a:tabLst>
                <a:tab pos="2176145" algn="l"/>
                <a:tab pos="4381500" algn="l"/>
                <a:tab pos="5336540" algn="l"/>
                <a:tab pos="7764780" algn="l"/>
                <a:tab pos="9441180" algn="l"/>
                <a:tab pos="12602845" algn="l"/>
                <a:tab pos="13592810" algn="l"/>
                <a:tab pos="15538450" algn="l"/>
              </a:tabLst>
            </a:pP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30" dirty="0">
                <a:latin typeface="Trebuchet MS"/>
                <a:cs typeface="Trebuchet MS"/>
              </a:rPr>
              <a:t>B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L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425" dirty="0">
                <a:latin typeface="Trebuchet MS"/>
                <a:cs typeface="Trebuchet MS"/>
              </a:rPr>
              <a:t>M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75" dirty="0">
                <a:latin typeface="Trebuchet MS"/>
                <a:cs typeface="Trebuchet MS"/>
              </a:rPr>
              <a:t>,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V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E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45" dirty="0">
                <a:latin typeface="Trebuchet MS"/>
                <a:cs typeface="Trebuchet MS"/>
              </a:rPr>
              <a:t>P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425" dirty="0">
                <a:latin typeface="Trebuchet MS"/>
                <a:cs typeface="Trebuchet MS"/>
              </a:rPr>
              <a:t>M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45" dirty="0">
                <a:latin typeface="Trebuchet MS"/>
                <a:cs typeface="Trebuchet MS"/>
              </a:rPr>
              <a:t>P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N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T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45" dirty="0">
                <a:latin typeface="Trebuchet MS"/>
                <a:cs typeface="Trebuchet MS"/>
              </a:rPr>
              <a:t>P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081530" algn="l"/>
                <a:tab pos="3750945" algn="l"/>
                <a:tab pos="6266180" algn="l"/>
                <a:tab pos="7219315" algn="l"/>
                <a:tab pos="7639050" algn="l"/>
                <a:tab pos="8727440" algn="l"/>
                <a:tab pos="10598785" algn="l"/>
                <a:tab pos="11553825" algn="l"/>
                <a:tab pos="13718540" algn="l"/>
              </a:tabLst>
            </a:pP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E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65" dirty="0">
                <a:latin typeface="Trebuchet MS"/>
                <a:cs typeface="Trebuchet MS"/>
              </a:rPr>
              <a:t>W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25" dirty="0">
                <a:latin typeface="Trebuchet MS"/>
                <a:cs typeface="Trebuchet MS"/>
              </a:rPr>
              <a:t>K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: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80" dirty="0">
                <a:latin typeface="Trebuchet MS"/>
                <a:cs typeface="Trebuchet MS"/>
              </a:rPr>
              <a:t>A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80" dirty="0">
                <a:latin typeface="Trebuchet MS"/>
                <a:cs typeface="Trebuchet MS"/>
              </a:rPr>
              <a:t>A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H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75" dirty="0">
                <a:latin typeface="Trebuchet MS"/>
                <a:cs typeface="Trebuchet MS"/>
              </a:rPr>
              <a:t>Y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L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 marL="12700" marR="1540510">
              <a:lnSpc>
                <a:spcPts val="3229"/>
              </a:lnSpc>
              <a:spcBef>
                <a:spcPts val="125"/>
              </a:spcBef>
              <a:tabLst>
                <a:tab pos="2813050" algn="l"/>
                <a:tab pos="3803015" algn="l"/>
                <a:tab pos="4897120" algn="l"/>
                <a:tab pos="5748655" algn="l"/>
                <a:tab pos="6410325" algn="l"/>
                <a:tab pos="6962140" algn="l"/>
                <a:tab pos="7620634" algn="l"/>
                <a:tab pos="8969375" algn="l"/>
                <a:tab pos="9185910" algn="l"/>
                <a:tab pos="9924415" algn="l"/>
                <a:tab pos="10166350" algn="l"/>
                <a:tab pos="12018010" algn="l"/>
                <a:tab pos="12679680" algn="l"/>
                <a:tab pos="14479269" algn="l"/>
                <a:tab pos="15314294" algn="l"/>
              </a:tabLst>
            </a:pP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25" dirty="0">
                <a:latin typeface="Trebuchet MS"/>
                <a:cs typeface="Trebuchet MS"/>
              </a:rPr>
              <a:t>G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675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dirty="0">
                <a:latin typeface="Trebuchet MS"/>
                <a:cs typeface="Trebuchet MS"/>
              </a:rPr>
              <a:t>E	</a:t>
            </a:r>
            <a:r>
              <a:rPr sz="2600" b="1" spc="65" dirty="0">
                <a:latin typeface="Trebuchet MS"/>
                <a:cs typeface="Trebuchet MS"/>
              </a:rPr>
              <a:t>W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25" dirty="0">
                <a:latin typeface="Trebuchet MS"/>
                <a:cs typeface="Trebuchet MS"/>
              </a:rPr>
              <a:t>K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N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25" dirty="0">
                <a:latin typeface="Trebuchet MS"/>
                <a:cs typeface="Trebuchet MS"/>
              </a:rPr>
              <a:t>K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E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65" dirty="0">
                <a:latin typeface="Trebuchet MS"/>
                <a:cs typeface="Trebuchet MS"/>
              </a:rPr>
              <a:t>W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75" dirty="0">
                <a:latin typeface="Trebuchet MS"/>
                <a:cs typeface="Trebuchet MS"/>
              </a:rPr>
              <a:t>,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6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dirty="0">
                <a:latin typeface="Trebuchet MS"/>
                <a:cs typeface="Trebuchet MS"/>
              </a:rPr>
              <a:t>Z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425" dirty="0">
                <a:latin typeface="Trebuchet MS"/>
                <a:cs typeface="Trebuchet MS"/>
              </a:rPr>
              <a:t>M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30" dirty="0">
                <a:latin typeface="Trebuchet MS"/>
                <a:cs typeface="Trebuchet MS"/>
              </a:rPr>
              <a:t>B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375" dirty="0">
                <a:latin typeface="Trebuchet MS"/>
                <a:cs typeface="Trebuchet MS"/>
              </a:rPr>
              <a:t>,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 </a:t>
            </a:r>
            <a:r>
              <a:rPr sz="2600" b="1" spc="-25" dirty="0">
                <a:latin typeface="Trebuchet MS"/>
                <a:cs typeface="Trebuchet MS"/>
              </a:rPr>
              <a:t>K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425" dirty="0">
                <a:latin typeface="Trebuchet MS"/>
                <a:cs typeface="Trebuchet MS"/>
              </a:rPr>
              <a:t>M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R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N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T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75" dirty="0">
                <a:latin typeface="Trebuchet MS"/>
                <a:cs typeface="Trebuchet MS"/>
              </a:rPr>
              <a:t>Y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30" dirty="0">
                <a:latin typeface="Trebuchet MS"/>
                <a:cs typeface="Trebuchet MS"/>
              </a:rPr>
              <a:t>B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N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ts val="3095"/>
              </a:lnSpc>
            </a:pP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rebuchet MS"/>
              <a:cs typeface="Trebuchet MS"/>
            </a:endParaRPr>
          </a:p>
          <a:p>
            <a:pPr marL="12700" marR="1621155">
              <a:lnSpc>
                <a:spcPct val="103400"/>
              </a:lnSpc>
              <a:tabLst>
                <a:tab pos="2000885" algn="l"/>
                <a:tab pos="2676525" algn="l"/>
                <a:tab pos="4425950" algn="l"/>
                <a:tab pos="4665345" algn="l"/>
                <a:tab pos="6093460" algn="l"/>
                <a:tab pos="6637020" algn="l"/>
                <a:tab pos="6934200" algn="l"/>
                <a:tab pos="7505700" algn="l"/>
                <a:tab pos="7924165" algn="l"/>
                <a:tab pos="9480550" algn="l"/>
                <a:tab pos="9870440" algn="l"/>
                <a:tab pos="11120755" algn="l"/>
                <a:tab pos="11791315" algn="l"/>
                <a:tab pos="12458700" algn="l"/>
                <a:tab pos="12789535" algn="l"/>
                <a:tab pos="13743940" algn="l"/>
                <a:tab pos="15110460" algn="l"/>
              </a:tabLst>
            </a:pP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75" dirty="0">
                <a:latin typeface="Trebuchet MS"/>
                <a:cs typeface="Trebuchet MS"/>
              </a:rPr>
              <a:t>Y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V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: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U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E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L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E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F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75" dirty="0">
                <a:latin typeface="Trebuchet MS"/>
                <a:cs typeface="Trebuchet MS"/>
              </a:rPr>
              <a:t>,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dirty="0">
                <a:latin typeface="Trebuchet MS"/>
                <a:cs typeface="Trebuchet MS"/>
              </a:rPr>
              <a:t>Z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25" dirty="0">
                <a:latin typeface="Trebuchet MS"/>
                <a:cs typeface="Trebuchet MS"/>
              </a:rPr>
              <a:t>G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75" dirty="0">
                <a:latin typeface="Trebuchet MS"/>
                <a:cs typeface="Trebuchet MS"/>
              </a:rPr>
              <a:t>Y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V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N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T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30" dirty="0">
                <a:latin typeface="Trebuchet MS"/>
                <a:cs typeface="Trebuchet MS"/>
              </a:rPr>
              <a:t>B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K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V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00" dirty="0">
                <a:latin typeface="Trebuchet MS"/>
                <a:cs typeface="Trebuchet MS"/>
              </a:rPr>
              <a:t>E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71470" algn="l"/>
                <a:tab pos="4131945" algn="l"/>
                <a:tab pos="5922645" algn="l"/>
                <a:tab pos="6791325" algn="l"/>
              </a:tabLst>
            </a:pP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75" dirty="0">
                <a:latin typeface="Trebuchet MS"/>
                <a:cs typeface="Trebuchet MS"/>
              </a:rPr>
              <a:t>M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E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25" dirty="0">
                <a:latin typeface="Trebuchet MS"/>
                <a:cs typeface="Trebuchet MS"/>
              </a:rPr>
              <a:t>Y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rebuchet MS"/>
              <a:cs typeface="Trebuchet MS"/>
            </a:endParaRPr>
          </a:p>
          <a:p>
            <a:pPr marL="12700" marR="646430">
              <a:lnSpc>
                <a:spcPct val="103400"/>
              </a:lnSpc>
              <a:tabLst>
                <a:tab pos="1910080" algn="l"/>
                <a:tab pos="3509010" algn="l"/>
                <a:tab pos="3664585" algn="l"/>
                <a:tab pos="4499610" algn="l"/>
                <a:tab pos="6139180" algn="l"/>
                <a:tab pos="6445250" algn="l"/>
                <a:tab pos="7092315" algn="l"/>
                <a:tab pos="7512050" algn="l"/>
                <a:tab pos="9413240" algn="l"/>
                <a:tab pos="9530715" algn="l"/>
                <a:tab pos="10485120" algn="l"/>
                <a:tab pos="11311255" algn="l"/>
                <a:tab pos="12826365" algn="l"/>
                <a:tab pos="13543915" algn="l"/>
                <a:tab pos="14086840" algn="l"/>
                <a:tab pos="14498955" algn="l"/>
                <a:tab pos="15877540" algn="l"/>
              </a:tabLst>
            </a:pP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65" dirty="0">
                <a:latin typeface="Trebuchet MS"/>
                <a:cs typeface="Trebuchet MS"/>
              </a:rPr>
              <a:t>W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:</a:t>
            </a:r>
            <a:r>
              <a:rPr sz="2600" b="1" dirty="0">
                <a:latin typeface="Trebuchet MS"/>
                <a:cs typeface="Trebuchet MS"/>
              </a:rPr>
              <a:t>		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25" dirty="0">
                <a:latin typeface="Trebuchet MS"/>
                <a:cs typeface="Trebuchet MS"/>
              </a:rPr>
              <a:t>Y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30" dirty="0">
                <a:latin typeface="Trebuchet MS"/>
                <a:cs typeface="Trebuchet MS"/>
              </a:rPr>
              <a:t>B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80" dirty="0">
                <a:latin typeface="Trebuchet MS"/>
                <a:cs typeface="Trebuchet MS"/>
              </a:rPr>
              <a:t>A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30" dirty="0">
                <a:latin typeface="Trebuchet MS"/>
                <a:cs typeface="Trebuchet MS"/>
              </a:rPr>
              <a:t>B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225" dirty="0">
                <a:latin typeface="Trebuchet MS"/>
                <a:cs typeface="Trebuchet MS"/>
              </a:rPr>
              <a:t>G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N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80" dirty="0">
                <a:latin typeface="Trebuchet MS"/>
                <a:cs typeface="Trebuchet MS"/>
              </a:rPr>
              <a:t>U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25" dirty="0">
                <a:latin typeface="Trebuchet MS"/>
                <a:cs typeface="Trebuchet MS"/>
              </a:rPr>
              <a:t>Y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75" dirty="0">
                <a:latin typeface="Trebuchet MS"/>
                <a:cs typeface="Trebuchet MS"/>
              </a:rPr>
              <a:t>,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dirty="0">
                <a:latin typeface="Trebuchet MS"/>
                <a:cs typeface="Trebuchet MS"/>
              </a:rPr>
              <a:t>Z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25" dirty="0">
                <a:latin typeface="Trebuchet MS"/>
                <a:cs typeface="Trebuchet MS"/>
              </a:rPr>
              <a:t>G 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65" dirty="0">
                <a:latin typeface="Trebuchet MS"/>
                <a:cs typeface="Trebuchet MS"/>
              </a:rPr>
              <a:t>W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N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T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D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I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75" dirty="0">
                <a:latin typeface="Trebuchet MS"/>
                <a:cs typeface="Trebuchet MS"/>
              </a:rPr>
              <a:t>G</a:t>
            </a:r>
            <a:r>
              <a:rPr sz="2600" b="1" spc="-345" dirty="0">
                <a:latin typeface="Trebuchet MS"/>
                <a:cs typeface="Trebuchet MS"/>
              </a:rPr>
              <a:t> </a:t>
            </a:r>
            <a:r>
              <a:rPr sz="2600" b="1" spc="-60" dirty="0">
                <a:latin typeface="Trebuchet MS"/>
                <a:cs typeface="Trebuchet MS"/>
              </a:rPr>
              <a:t>N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55" dirty="0">
                <a:latin typeface="Trebuchet MS"/>
                <a:cs typeface="Trebuchet MS"/>
              </a:rPr>
              <a:t>E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220" dirty="0">
                <a:latin typeface="Trebuchet MS"/>
                <a:cs typeface="Trebuchet MS"/>
              </a:rPr>
              <a:t>F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375" dirty="0">
                <a:latin typeface="Trebuchet MS"/>
                <a:cs typeface="Trebuchet MS"/>
              </a:rPr>
              <a:t>M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130" dirty="0">
                <a:latin typeface="Trebuchet MS"/>
                <a:cs typeface="Trebuchet MS"/>
              </a:rPr>
              <a:t>A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330" dirty="0">
                <a:latin typeface="Trebuchet MS"/>
                <a:cs typeface="Trebuchet MS"/>
              </a:rPr>
              <a:t>C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305" dirty="0">
                <a:latin typeface="Trebuchet MS"/>
                <a:cs typeface="Trebuchet MS"/>
              </a:rPr>
              <a:t>S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254" dirty="0">
                <a:latin typeface="Trebuchet MS"/>
                <a:cs typeface="Trebuchet MS"/>
              </a:rPr>
              <a:t>S</a:t>
            </a:r>
            <a:r>
              <a:rPr sz="2600" b="1" dirty="0">
                <a:latin typeface="Trebuchet MS"/>
                <a:cs typeface="Trebuchet MS"/>
              </a:rPr>
              <a:t>	</a:t>
            </a:r>
            <a:r>
              <a:rPr sz="2600" b="1" spc="-175" dirty="0">
                <a:latin typeface="Trebuchet MS"/>
                <a:cs typeface="Trebuchet MS"/>
              </a:rPr>
              <a:t>T</a:t>
            </a:r>
            <a:r>
              <a:rPr sz="2600" b="1" spc="-355" dirty="0">
                <a:latin typeface="Trebuchet MS"/>
                <a:cs typeface="Trebuchet MS"/>
              </a:rPr>
              <a:t> </a:t>
            </a:r>
            <a:r>
              <a:rPr sz="2600" b="1" spc="-95" dirty="0">
                <a:latin typeface="Trebuchet MS"/>
                <a:cs typeface="Trebuchet MS"/>
              </a:rPr>
              <a:t>H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E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65" dirty="0">
                <a:latin typeface="Trebuchet MS"/>
                <a:cs typeface="Trebuchet MS"/>
              </a:rPr>
              <a:t>W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160" dirty="0">
                <a:latin typeface="Trebuchet MS"/>
                <a:cs typeface="Trebuchet MS"/>
              </a:rPr>
              <a:t>O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R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180" dirty="0">
                <a:latin typeface="Trebuchet MS"/>
                <a:cs typeface="Trebuchet MS"/>
              </a:rPr>
              <a:t>L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40" dirty="0">
                <a:latin typeface="Trebuchet MS"/>
                <a:cs typeface="Trebuchet MS"/>
              </a:rPr>
              <a:t>D</a:t>
            </a:r>
            <a:r>
              <a:rPr sz="2600" b="1" spc="-350" dirty="0">
                <a:latin typeface="Trebuchet MS"/>
                <a:cs typeface="Trebuchet MS"/>
              </a:rPr>
              <a:t> </a:t>
            </a:r>
            <a:r>
              <a:rPr sz="2600" b="1" spc="-50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6596" y="2"/>
            <a:ext cx="14943455" cy="10287000"/>
            <a:chOff x="566596" y="2"/>
            <a:chExt cx="1494345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2999" y="3"/>
              <a:ext cx="13906499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85162" y="11"/>
              <a:ext cx="1208405" cy="2832100"/>
            </a:xfrm>
            <a:custGeom>
              <a:avLst/>
              <a:gdLst/>
              <a:ahLst/>
              <a:cxnLst/>
              <a:rect l="l" t="t" r="r" b="b"/>
              <a:pathLst>
                <a:path w="1208405" h="2832100">
                  <a:moveTo>
                    <a:pt x="472706" y="2414409"/>
                  </a:moveTo>
                  <a:lnTo>
                    <a:pt x="468807" y="2331923"/>
                  </a:lnTo>
                  <a:lnTo>
                    <a:pt x="467855" y="2298839"/>
                  </a:lnTo>
                  <a:lnTo>
                    <a:pt x="468401" y="2265781"/>
                  </a:lnTo>
                  <a:lnTo>
                    <a:pt x="466128" y="2233041"/>
                  </a:lnTo>
                  <a:lnTo>
                    <a:pt x="461048" y="2200605"/>
                  </a:lnTo>
                  <a:lnTo>
                    <a:pt x="453161" y="2168499"/>
                  </a:lnTo>
                  <a:lnTo>
                    <a:pt x="435571" y="2121674"/>
                  </a:lnTo>
                  <a:lnTo>
                    <a:pt x="427253" y="2098217"/>
                  </a:lnTo>
                  <a:lnTo>
                    <a:pt x="408470" y="2053399"/>
                  </a:lnTo>
                  <a:lnTo>
                    <a:pt x="373443" y="2030603"/>
                  </a:lnTo>
                  <a:lnTo>
                    <a:pt x="367449" y="2029548"/>
                  </a:lnTo>
                  <a:lnTo>
                    <a:pt x="346202" y="2024392"/>
                  </a:lnTo>
                  <a:lnTo>
                    <a:pt x="302552" y="2015718"/>
                  </a:lnTo>
                  <a:lnTo>
                    <a:pt x="263194" y="2005723"/>
                  </a:lnTo>
                  <a:lnTo>
                    <a:pt x="244779" y="2002345"/>
                  </a:lnTo>
                  <a:lnTo>
                    <a:pt x="226187" y="2000300"/>
                  </a:lnTo>
                  <a:lnTo>
                    <a:pt x="207391" y="1999564"/>
                  </a:lnTo>
                  <a:lnTo>
                    <a:pt x="188595" y="2000148"/>
                  </a:lnTo>
                  <a:lnTo>
                    <a:pt x="133299" y="2009813"/>
                  </a:lnTo>
                  <a:lnTo>
                    <a:pt x="90271" y="2033778"/>
                  </a:lnTo>
                  <a:lnTo>
                    <a:pt x="59613" y="2083193"/>
                  </a:lnTo>
                  <a:lnTo>
                    <a:pt x="44805" y="2139416"/>
                  </a:lnTo>
                  <a:lnTo>
                    <a:pt x="42405" y="2179878"/>
                  </a:lnTo>
                  <a:lnTo>
                    <a:pt x="38481" y="2220277"/>
                  </a:lnTo>
                  <a:lnTo>
                    <a:pt x="33642" y="2260650"/>
                  </a:lnTo>
                  <a:lnTo>
                    <a:pt x="22631" y="2343658"/>
                  </a:lnTo>
                  <a:lnTo>
                    <a:pt x="10160" y="2428938"/>
                  </a:lnTo>
                  <a:lnTo>
                    <a:pt x="5308" y="2471674"/>
                  </a:lnTo>
                  <a:lnTo>
                    <a:pt x="2501" y="2509736"/>
                  </a:lnTo>
                  <a:lnTo>
                    <a:pt x="723" y="2547823"/>
                  </a:lnTo>
                  <a:lnTo>
                    <a:pt x="0" y="2585961"/>
                  </a:lnTo>
                  <a:lnTo>
                    <a:pt x="304" y="2624124"/>
                  </a:lnTo>
                  <a:lnTo>
                    <a:pt x="6743" y="2671800"/>
                  </a:lnTo>
                  <a:lnTo>
                    <a:pt x="23749" y="2716796"/>
                  </a:lnTo>
                  <a:lnTo>
                    <a:pt x="50444" y="2756827"/>
                  </a:lnTo>
                  <a:lnTo>
                    <a:pt x="97624" y="2799092"/>
                  </a:lnTo>
                  <a:lnTo>
                    <a:pt x="138125" y="2820352"/>
                  </a:lnTo>
                  <a:lnTo>
                    <a:pt x="182651" y="2830817"/>
                  </a:lnTo>
                  <a:lnTo>
                    <a:pt x="197904" y="2831757"/>
                  </a:lnTo>
                  <a:lnTo>
                    <a:pt x="213182" y="2831427"/>
                  </a:lnTo>
                  <a:lnTo>
                    <a:pt x="258102" y="2822752"/>
                  </a:lnTo>
                  <a:lnTo>
                    <a:pt x="299415" y="2803131"/>
                  </a:lnTo>
                  <a:lnTo>
                    <a:pt x="349046" y="2759405"/>
                  </a:lnTo>
                  <a:lnTo>
                    <a:pt x="381406" y="2720911"/>
                  </a:lnTo>
                  <a:lnTo>
                    <a:pt x="408978" y="2678874"/>
                  </a:lnTo>
                  <a:lnTo>
                    <a:pt x="431787" y="2633294"/>
                  </a:lnTo>
                  <a:lnTo>
                    <a:pt x="450621" y="2583751"/>
                  </a:lnTo>
                  <a:lnTo>
                    <a:pt x="461835" y="2531681"/>
                  </a:lnTo>
                  <a:lnTo>
                    <a:pt x="468261" y="2475700"/>
                  </a:lnTo>
                  <a:lnTo>
                    <a:pt x="472706" y="2414409"/>
                  </a:lnTo>
                  <a:close/>
                </a:path>
                <a:path w="1208405" h="2832100">
                  <a:moveTo>
                    <a:pt x="1208239" y="0"/>
                  </a:moveTo>
                  <a:lnTo>
                    <a:pt x="387642" y="0"/>
                  </a:lnTo>
                  <a:lnTo>
                    <a:pt x="381152" y="73672"/>
                  </a:lnTo>
                  <a:lnTo>
                    <a:pt x="381927" y="76885"/>
                  </a:lnTo>
                  <a:lnTo>
                    <a:pt x="381838" y="140385"/>
                  </a:lnTo>
                  <a:lnTo>
                    <a:pt x="379882" y="200609"/>
                  </a:lnTo>
                  <a:lnTo>
                    <a:pt x="372084" y="303974"/>
                  </a:lnTo>
                  <a:lnTo>
                    <a:pt x="359321" y="458952"/>
                  </a:lnTo>
                  <a:lnTo>
                    <a:pt x="349338" y="562178"/>
                  </a:lnTo>
                  <a:lnTo>
                    <a:pt x="341896" y="654964"/>
                  </a:lnTo>
                  <a:lnTo>
                    <a:pt x="336550" y="701205"/>
                  </a:lnTo>
                  <a:lnTo>
                    <a:pt x="327228" y="747014"/>
                  </a:lnTo>
                  <a:lnTo>
                    <a:pt x="311734" y="792137"/>
                  </a:lnTo>
                  <a:lnTo>
                    <a:pt x="284124" y="843089"/>
                  </a:lnTo>
                  <a:lnTo>
                    <a:pt x="282079" y="850353"/>
                  </a:lnTo>
                  <a:lnTo>
                    <a:pt x="273469" y="936117"/>
                  </a:lnTo>
                  <a:lnTo>
                    <a:pt x="263575" y="999909"/>
                  </a:lnTo>
                  <a:lnTo>
                    <a:pt x="256387" y="1037704"/>
                  </a:lnTo>
                  <a:lnTo>
                    <a:pt x="249923" y="1075537"/>
                  </a:lnTo>
                  <a:lnTo>
                    <a:pt x="245643" y="1113472"/>
                  </a:lnTo>
                  <a:lnTo>
                    <a:pt x="237858" y="1206881"/>
                  </a:lnTo>
                  <a:lnTo>
                    <a:pt x="237134" y="1253782"/>
                  </a:lnTo>
                  <a:lnTo>
                    <a:pt x="242138" y="1300975"/>
                  </a:lnTo>
                  <a:lnTo>
                    <a:pt x="244386" y="1329474"/>
                  </a:lnTo>
                  <a:lnTo>
                    <a:pt x="245376" y="1357985"/>
                  </a:lnTo>
                  <a:lnTo>
                    <a:pt x="245097" y="1386509"/>
                  </a:lnTo>
                  <a:lnTo>
                    <a:pt x="243560" y="1415059"/>
                  </a:lnTo>
                  <a:lnTo>
                    <a:pt x="242938" y="1435760"/>
                  </a:lnTo>
                  <a:lnTo>
                    <a:pt x="243941" y="1477098"/>
                  </a:lnTo>
                  <a:lnTo>
                    <a:pt x="251879" y="1532572"/>
                  </a:lnTo>
                  <a:lnTo>
                    <a:pt x="266814" y="1602168"/>
                  </a:lnTo>
                  <a:lnTo>
                    <a:pt x="273024" y="1637017"/>
                  </a:lnTo>
                  <a:lnTo>
                    <a:pt x="297472" y="1708924"/>
                  </a:lnTo>
                  <a:lnTo>
                    <a:pt x="333184" y="1779130"/>
                  </a:lnTo>
                  <a:lnTo>
                    <a:pt x="378193" y="1835492"/>
                  </a:lnTo>
                  <a:lnTo>
                    <a:pt x="406488" y="1861629"/>
                  </a:lnTo>
                  <a:lnTo>
                    <a:pt x="433412" y="1888248"/>
                  </a:lnTo>
                  <a:lnTo>
                    <a:pt x="468325" y="1920430"/>
                  </a:lnTo>
                  <a:lnTo>
                    <a:pt x="506234" y="1947964"/>
                  </a:lnTo>
                  <a:lnTo>
                    <a:pt x="547116" y="1970836"/>
                  </a:lnTo>
                  <a:lnTo>
                    <a:pt x="590981" y="1989048"/>
                  </a:lnTo>
                  <a:lnTo>
                    <a:pt x="646798" y="2006612"/>
                  </a:lnTo>
                  <a:lnTo>
                    <a:pt x="704684" y="2015185"/>
                  </a:lnTo>
                  <a:lnTo>
                    <a:pt x="731901" y="2016086"/>
                  </a:lnTo>
                  <a:lnTo>
                    <a:pt x="759015" y="2015223"/>
                  </a:lnTo>
                  <a:lnTo>
                    <a:pt x="812901" y="2008225"/>
                  </a:lnTo>
                  <a:lnTo>
                    <a:pt x="865441" y="1994369"/>
                  </a:lnTo>
                  <a:lnTo>
                    <a:pt x="932688" y="1966302"/>
                  </a:lnTo>
                  <a:lnTo>
                    <a:pt x="976871" y="1933638"/>
                  </a:lnTo>
                  <a:lnTo>
                    <a:pt x="1014818" y="1884946"/>
                  </a:lnTo>
                  <a:lnTo>
                    <a:pt x="1033487" y="1831263"/>
                  </a:lnTo>
                  <a:lnTo>
                    <a:pt x="1034351" y="1822348"/>
                  </a:lnTo>
                  <a:lnTo>
                    <a:pt x="1036218" y="1813725"/>
                  </a:lnTo>
                  <a:lnTo>
                    <a:pt x="1039114" y="1805381"/>
                  </a:lnTo>
                  <a:lnTo>
                    <a:pt x="1043025" y="1797316"/>
                  </a:lnTo>
                  <a:lnTo>
                    <a:pt x="1056995" y="1751304"/>
                  </a:lnTo>
                  <a:lnTo>
                    <a:pt x="1059332" y="1704632"/>
                  </a:lnTo>
                  <a:lnTo>
                    <a:pt x="1057541" y="1657718"/>
                  </a:lnTo>
                  <a:lnTo>
                    <a:pt x="1059827" y="1594485"/>
                  </a:lnTo>
                  <a:lnTo>
                    <a:pt x="1057313" y="1561147"/>
                  </a:lnTo>
                  <a:lnTo>
                    <a:pt x="1056906" y="1544497"/>
                  </a:lnTo>
                  <a:lnTo>
                    <a:pt x="1058075" y="1525447"/>
                  </a:lnTo>
                  <a:lnTo>
                    <a:pt x="1063942" y="1468374"/>
                  </a:lnTo>
                  <a:lnTo>
                    <a:pt x="1085951" y="1202016"/>
                  </a:lnTo>
                  <a:lnTo>
                    <a:pt x="1092492" y="1132255"/>
                  </a:lnTo>
                  <a:lnTo>
                    <a:pt x="1103007" y="1036459"/>
                  </a:lnTo>
                  <a:lnTo>
                    <a:pt x="1110056" y="984402"/>
                  </a:lnTo>
                  <a:lnTo>
                    <a:pt x="1120178" y="928649"/>
                  </a:lnTo>
                  <a:lnTo>
                    <a:pt x="1132941" y="869226"/>
                  </a:lnTo>
                  <a:lnTo>
                    <a:pt x="1138034" y="839393"/>
                  </a:lnTo>
                  <a:lnTo>
                    <a:pt x="1143114" y="799884"/>
                  </a:lnTo>
                  <a:lnTo>
                    <a:pt x="1147381" y="760298"/>
                  </a:lnTo>
                  <a:lnTo>
                    <a:pt x="1154391" y="680986"/>
                  </a:lnTo>
                  <a:lnTo>
                    <a:pt x="1162761" y="570268"/>
                  </a:lnTo>
                  <a:lnTo>
                    <a:pt x="1170012" y="459486"/>
                  </a:lnTo>
                  <a:lnTo>
                    <a:pt x="1170368" y="441363"/>
                  </a:lnTo>
                  <a:lnTo>
                    <a:pt x="1169644" y="405028"/>
                  </a:lnTo>
                  <a:lnTo>
                    <a:pt x="1170736" y="386956"/>
                  </a:lnTo>
                  <a:lnTo>
                    <a:pt x="1176185" y="347497"/>
                  </a:lnTo>
                  <a:lnTo>
                    <a:pt x="1188364" y="268668"/>
                  </a:lnTo>
                  <a:lnTo>
                    <a:pt x="1192796" y="229158"/>
                  </a:lnTo>
                  <a:lnTo>
                    <a:pt x="1200391" y="127622"/>
                  </a:lnTo>
                  <a:lnTo>
                    <a:pt x="1208239" y="0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7077" y="11"/>
              <a:ext cx="2192020" cy="3432175"/>
            </a:xfrm>
            <a:custGeom>
              <a:avLst/>
              <a:gdLst/>
              <a:ahLst/>
              <a:cxnLst/>
              <a:rect l="l" t="t" r="r" b="b"/>
              <a:pathLst>
                <a:path w="2192020" h="3432175">
                  <a:moveTo>
                    <a:pt x="587844" y="312089"/>
                  </a:moveTo>
                  <a:lnTo>
                    <a:pt x="585978" y="257289"/>
                  </a:lnTo>
                  <a:lnTo>
                    <a:pt x="582955" y="202463"/>
                  </a:lnTo>
                  <a:lnTo>
                    <a:pt x="578091" y="159854"/>
                  </a:lnTo>
                  <a:lnTo>
                    <a:pt x="570407" y="117233"/>
                  </a:lnTo>
                  <a:lnTo>
                    <a:pt x="566077" y="74587"/>
                  </a:lnTo>
                  <a:lnTo>
                    <a:pt x="571246" y="31902"/>
                  </a:lnTo>
                  <a:lnTo>
                    <a:pt x="572033" y="25234"/>
                  </a:lnTo>
                  <a:lnTo>
                    <a:pt x="570852" y="18935"/>
                  </a:lnTo>
                  <a:lnTo>
                    <a:pt x="567690" y="13004"/>
                  </a:lnTo>
                  <a:lnTo>
                    <a:pt x="561581" y="0"/>
                  </a:lnTo>
                  <a:lnTo>
                    <a:pt x="78689" y="0"/>
                  </a:lnTo>
                  <a:lnTo>
                    <a:pt x="74460" y="5892"/>
                  </a:lnTo>
                  <a:lnTo>
                    <a:pt x="59524" y="27216"/>
                  </a:lnTo>
                  <a:lnTo>
                    <a:pt x="51092" y="49174"/>
                  </a:lnTo>
                  <a:lnTo>
                    <a:pt x="46355" y="71564"/>
                  </a:lnTo>
                  <a:lnTo>
                    <a:pt x="42494" y="94157"/>
                  </a:lnTo>
                  <a:lnTo>
                    <a:pt x="28143" y="166204"/>
                  </a:lnTo>
                  <a:lnTo>
                    <a:pt x="21628" y="202285"/>
                  </a:lnTo>
                  <a:lnTo>
                    <a:pt x="16421" y="238467"/>
                  </a:lnTo>
                  <a:lnTo>
                    <a:pt x="10871" y="266458"/>
                  </a:lnTo>
                  <a:lnTo>
                    <a:pt x="3898" y="294360"/>
                  </a:lnTo>
                  <a:lnTo>
                    <a:pt x="0" y="322503"/>
                  </a:lnTo>
                  <a:lnTo>
                    <a:pt x="3632" y="351180"/>
                  </a:lnTo>
                  <a:lnTo>
                    <a:pt x="6985" y="360349"/>
                  </a:lnTo>
                  <a:lnTo>
                    <a:pt x="8978" y="369709"/>
                  </a:lnTo>
                  <a:lnTo>
                    <a:pt x="9601" y="379260"/>
                  </a:lnTo>
                  <a:lnTo>
                    <a:pt x="8864" y="389001"/>
                  </a:lnTo>
                  <a:lnTo>
                    <a:pt x="7607" y="394843"/>
                  </a:lnTo>
                  <a:lnTo>
                    <a:pt x="7150" y="400761"/>
                  </a:lnTo>
                  <a:lnTo>
                    <a:pt x="22136" y="445096"/>
                  </a:lnTo>
                  <a:lnTo>
                    <a:pt x="30645" y="453402"/>
                  </a:lnTo>
                  <a:lnTo>
                    <a:pt x="85001" y="513981"/>
                  </a:lnTo>
                  <a:lnTo>
                    <a:pt x="112547" y="544144"/>
                  </a:lnTo>
                  <a:lnTo>
                    <a:pt x="140741" y="574065"/>
                  </a:lnTo>
                  <a:lnTo>
                    <a:pt x="173786" y="600189"/>
                  </a:lnTo>
                  <a:lnTo>
                    <a:pt x="214985" y="619290"/>
                  </a:lnTo>
                  <a:lnTo>
                    <a:pt x="264007" y="632587"/>
                  </a:lnTo>
                  <a:lnTo>
                    <a:pt x="320522" y="641273"/>
                  </a:lnTo>
                  <a:lnTo>
                    <a:pt x="336334" y="639991"/>
                  </a:lnTo>
                  <a:lnTo>
                    <a:pt x="382638" y="630047"/>
                  </a:lnTo>
                  <a:lnTo>
                    <a:pt x="423418" y="606793"/>
                  </a:lnTo>
                  <a:lnTo>
                    <a:pt x="460806" y="578434"/>
                  </a:lnTo>
                  <a:lnTo>
                    <a:pt x="495706" y="542886"/>
                  </a:lnTo>
                  <a:lnTo>
                    <a:pt x="520776" y="499833"/>
                  </a:lnTo>
                  <a:lnTo>
                    <a:pt x="530783" y="479679"/>
                  </a:lnTo>
                  <a:lnTo>
                    <a:pt x="543153" y="459943"/>
                  </a:lnTo>
                  <a:lnTo>
                    <a:pt x="555802" y="440245"/>
                  </a:lnTo>
                  <a:lnTo>
                    <a:pt x="566674" y="420179"/>
                  </a:lnTo>
                  <a:lnTo>
                    <a:pt x="583196" y="366496"/>
                  </a:lnTo>
                  <a:lnTo>
                    <a:pt x="587844" y="312089"/>
                  </a:lnTo>
                  <a:close/>
                </a:path>
                <a:path w="2192020" h="3432175">
                  <a:moveTo>
                    <a:pt x="1110132" y="914895"/>
                  </a:moveTo>
                  <a:lnTo>
                    <a:pt x="1102334" y="825639"/>
                  </a:lnTo>
                  <a:lnTo>
                    <a:pt x="1097876" y="781037"/>
                  </a:lnTo>
                  <a:lnTo>
                    <a:pt x="1092200" y="736485"/>
                  </a:lnTo>
                  <a:lnTo>
                    <a:pt x="1071676" y="699604"/>
                  </a:lnTo>
                  <a:lnTo>
                    <a:pt x="1033043" y="676363"/>
                  </a:lnTo>
                  <a:lnTo>
                    <a:pt x="977074" y="650252"/>
                  </a:lnTo>
                  <a:lnTo>
                    <a:pt x="935926" y="634225"/>
                  </a:lnTo>
                  <a:lnTo>
                    <a:pt x="897470" y="625030"/>
                  </a:lnTo>
                  <a:lnTo>
                    <a:pt x="857999" y="622554"/>
                  </a:lnTo>
                  <a:lnTo>
                    <a:pt x="844778" y="623252"/>
                  </a:lnTo>
                  <a:lnTo>
                    <a:pt x="805789" y="629818"/>
                  </a:lnTo>
                  <a:lnTo>
                    <a:pt x="768451" y="643001"/>
                  </a:lnTo>
                  <a:lnTo>
                    <a:pt x="698766" y="695744"/>
                  </a:lnTo>
                  <a:lnTo>
                    <a:pt x="664959" y="739965"/>
                  </a:lnTo>
                  <a:lnTo>
                    <a:pt x="639457" y="786523"/>
                  </a:lnTo>
                  <a:lnTo>
                    <a:pt x="618121" y="834034"/>
                  </a:lnTo>
                  <a:lnTo>
                    <a:pt x="601421" y="876808"/>
                  </a:lnTo>
                  <a:lnTo>
                    <a:pt x="587209" y="920064"/>
                  </a:lnTo>
                  <a:lnTo>
                    <a:pt x="550037" y="1041882"/>
                  </a:lnTo>
                  <a:lnTo>
                    <a:pt x="496493" y="1203655"/>
                  </a:lnTo>
                  <a:lnTo>
                    <a:pt x="480580" y="1253794"/>
                  </a:lnTo>
                  <a:lnTo>
                    <a:pt x="465772" y="1304086"/>
                  </a:lnTo>
                  <a:lnTo>
                    <a:pt x="454063" y="1350772"/>
                  </a:lnTo>
                  <a:lnTo>
                    <a:pt x="443712" y="1397749"/>
                  </a:lnTo>
                  <a:lnTo>
                    <a:pt x="434721" y="1444993"/>
                  </a:lnTo>
                  <a:lnTo>
                    <a:pt x="427088" y="1492516"/>
                  </a:lnTo>
                  <a:lnTo>
                    <a:pt x="418909" y="1547571"/>
                  </a:lnTo>
                  <a:lnTo>
                    <a:pt x="411708" y="1602676"/>
                  </a:lnTo>
                  <a:lnTo>
                    <a:pt x="405130" y="1657819"/>
                  </a:lnTo>
                  <a:lnTo>
                    <a:pt x="395960" y="1739874"/>
                  </a:lnTo>
                  <a:lnTo>
                    <a:pt x="392557" y="1793811"/>
                  </a:lnTo>
                  <a:lnTo>
                    <a:pt x="392036" y="1820862"/>
                  </a:lnTo>
                  <a:lnTo>
                    <a:pt x="393255" y="1851075"/>
                  </a:lnTo>
                  <a:lnTo>
                    <a:pt x="397662" y="1911553"/>
                  </a:lnTo>
                  <a:lnTo>
                    <a:pt x="397522" y="1954999"/>
                  </a:lnTo>
                  <a:lnTo>
                    <a:pt x="405676" y="1993544"/>
                  </a:lnTo>
                  <a:lnTo>
                    <a:pt x="426110" y="2027224"/>
                  </a:lnTo>
                  <a:lnTo>
                    <a:pt x="435406" y="2036749"/>
                  </a:lnTo>
                  <a:lnTo>
                    <a:pt x="446849" y="2049221"/>
                  </a:lnTo>
                  <a:lnTo>
                    <a:pt x="476885" y="2084920"/>
                  </a:lnTo>
                  <a:lnTo>
                    <a:pt x="519747" y="2125700"/>
                  </a:lnTo>
                  <a:lnTo>
                    <a:pt x="567702" y="2160765"/>
                  </a:lnTo>
                  <a:lnTo>
                    <a:pt x="619569" y="2189251"/>
                  </a:lnTo>
                  <a:lnTo>
                    <a:pt x="659282" y="2205672"/>
                  </a:lnTo>
                  <a:lnTo>
                    <a:pt x="697649" y="2215578"/>
                  </a:lnTo>
                  <a:lnTo>
                    <a:pt x="737133" y="2219121"/>
                  </a:lnTo>
                  <a:lnTo>
                    <a:pt x="750392" y="2218867"/>
                  </a:lnTo>
                  <a:lnTo>
                    <a:pt x="789698" y="2213775"/>
                  </a:lnTo>
                  <a:lnTo>
                    <a:pt x="827697" y="2202332"/>
                  </a:lnTo>
                  <a:lnTo>
                    <a:pt x="866292" y="2182164"/>
                  </a:lnTo>
                  <a:lnTo>
                    <a:pt x="904875" y="2148459"/>
                  </a:lnTo>
                  <a:lnTo>
                    <a:pt x="934720" y="2106828"/>
                  </a:lnTo>
                  <a:lnTo>
                    <a:pt x="960818" y="2048637"/>
                  </a:lnTo>
                  <a:lnTo>
                    <a:pt x="978242" y="2005444"/>
                  </a:lnTo>
                  <a:lnTo>
                    <a:pt x="994714" y="1961870"/>
                  </a:lnTo>
                  <a:lnTo>
                    <a:pt x="1010234" y="1917954"/>
                  </a:lnTo>
                  <a:lnTo>
                    <a:pt x="1024801" y="1873669"/>
                  </a:lnTo>
                  <a:lnTo>
                    <a:pt x="1037158" y="1827733"/>
                  </a:lnTo>
                  <a:lnTo>
                    <a:pt x="1048397" y="1781543"/>
                  </a:lnTo>
                  <a:lnTo>
                    <a:pt x="1058545" y="1735112"/>
                  </a:lnTo>
                  <a:lnTo>
                    <a:pt x="1067587" y="1688439"/>
                  </a:lnTo>
                  <a:lnTo>
                    <a:pt x="1075537" y="1641538"/>
                  </a:lnTo>
                  <a:lnTo>
                    <a:pt x="1082001" y="1595767"/>
                  </a:lnTo>
                  <a:lnTo>
                    <a:pt x="1087221" y="1549869"/>
                  </a:lnTo>
                  <a:lnTo>
                    <a:pt x="1091222" y="1503857"/>
                  </a:lnTo>
                  <a:lnTo>
                    <a:pt x="1093990" y="1457718"/>
                  </a:lnTo>
                  <a:lnTo>
                    <a:pt x="1094092" y="1432344"/>
                  </a:lnTo>
                  <a:lnTo>
                    <a:pt x="1090625" y="1381366"/>
                  </a:lnTo>
                  <a:lnTo>
                    <a:pt x="1090409" y="1355877"/>
                  </a:lnTo>
                  <a:lnTo>
                    <a:pt x="1092822" y="1308354"/>
                  </a:lnTo>
                  <a:lnTo>
                    <a:pt x="1104201" y="1118273"/>
                  </a:lnTo>
                  <a:lnTo>
                    <a:pt x="1106258" y="1070749"/>
                  </a:lnTo>
                  <a:lnTo>
                    <a:pt x="1106538" y="1031887"/>
                  </a:lnTo>
                  <a:lnTo>
                    <a:pt x="1105242" y="992962"/>
                  </a:lnTo>
                  <a:lnTo>
                    <a:pt x="1101509" y="915047"/>
                  </a:lnTo>
                  <a:lnTo>
                    <a:pt x="1110132" y="914895"/>
                  </a:lnTo>
                  <a:close/>
                </a:path>
                <a:path w="2192020" h="3432175">
                  <a:moveTo>
                    <a:pt x="2191728" y="3167062"/>
                  </a:moveTo>
                  <a:lnTo>
                    <a:pt x="2190064" y="3119945"/>
                  </a:lnTo>
                  <a:lnTo>
                    <a:pt x="2187257" y="3072815"/>
                  </a:lnTo>
                  <a:lnTo>
                    <a:pt x="2176602" y="2931388"/>
                  </a:lnTo>
                  <a:lnTo>
                    <a:pt x="2160562" y="2692450"/>
                  </a:lnTo>
                  <a:lnTo>
                    <a:pt x="2157031" y="2620683"/>
                  </a:lnTo>
                  <a:lnTo>
                    <a:pt x="2149246" y="2549245"/>
                  </a:lnTo>
                  <a:lnTo>
                    <a:pt x="2143302" y="2519781"/>
                  </a:lnTo>
                  <a:lnTo>
                    <a:pt x="2138299" y="2490000"/>
                  </a:lnTo>
                  <a:lnTo>
                    <a:pt x="2136813" y="2459418"/>
                  </a:lnTo>
                  <a:lnTo>
                    <a:pt x="2141410" y="2427541"/>
                  </a:lnTo>
                  <a:lnTo>
                    <a:pt x="2136381" y="2348204"/>
                  </a:lnTo>
                  <a:lnTo>
                    <a:pt x="2121903" y="2274443"/>
                  </a:lnTo>
                  <a:lnTo>
                    <a:pt x="2095969" y="2232749"/>
                  </a:lnTo>
                  <a:lnTo>
                    <a:pt x="2055202" y="2195804"/>
                  </a:lnTo>
                  <a:lnTo>
                    <a:pt x="1998764" y="2164042"/>
                  </a:lnTo>
                  <a:lnTo>
                    <a:pt x="1953691" y="2150300"/>
                  </a:lnTo>
                  <a:lnTo>
                    <a:pt x="1909914" y="2145855"/>
                  </a:lnTo>
                  <a:lnTo>
                    <a:pt x="1883803" y="2149462"/>
                  </a:lnTo>
                  <a:lnTo>
                    <a:pt x="1833435" y="2163153"/>
                  </a:lnTo>
                  <a:lnTo>
                    <a:pt x="1794421" y="2176856"/>
                  </a:lnTo>
                  <a:lnTo>
                    <a:pt x="1744078" y="2216912"/>
                  </a:lnTo>
                  <a:lnTo>
                    <a:pt x="1723567" y="2261362"/>
                  </a:lnTo>
                  <a:lnTo>
                    <a:pt x="1715262" y="2300541"/>
                  </a:lnTo>
                  <a:lnTo>
                    <a:pt x="1711248" y="2367000"/>
                  </a:lnTo>
                  <a:lnTo>
                    <a:pt x="1704886" y="2413050"/>
                  </a:lnTo>
                  <a:lnTo>
                    <a:pt x="1697761" y="2459024"/>
                  </a:lnTo>
                  <a:lnTo>
                    <a:pt x="1692910" y="2505125"/>
                  </a:lnTo>
                  <a:lnTo>
                    <a:pt x="1693329" y="2551531"/>
                  </a:lnTo>
                  <a:lnTo>
                    <a:pt x="1692160" y="2564231"/>
                  </a:lnTo>
                  <a:lnTo>
                    <a:pt x="1686369" y="2610739"/>
                  </a:lnTo>
                  <a:lnTo>
                    <a:pt x="1681848" y="2678798"/>
                  </a:lnTo>
                  <a:lnTo>
                    <a:pt x="1680895" y="2712897"/>
                  </a:lnTo>
                  <a:lnTo>
                    <a:pt x="1683524" y="2752547"/>
                  </a:lnTo>
                  <a:lnTo>
                    <a:pt x="1684794" y="2792196"/>
                  </a:lnTo>
                  <a:lnTo>
                    <a:pt x="1684743" y="2831884"/>
                  </a:lnTo>
                  <a:lnTo>
                    <a:pt x="1683346" y="2871584"/>
                  </a:lnTo>
                  <a:lnTo>
                    <a:pt x="1677771" y="2922270"/>
                  </a:lnTo>
                  <a:lnTo>
                    <a:pt x="1673885" y="2973019"/>
                  </a:lnTo>
                  <a:lnTo>
                    <a:pt x="1671675" y="3023844"/>
                  </a:lnTo>
                  <a:lnTo>
                    <a:pt x="1671142" y="3074746"/>
                  </a:lnTo>
                  <a:lnTo>
                    <a:pt x="1672297" y="3125711"/>
                  </a:lnTo>
                  <a:lnTo>
                    <a:pt x="1677009" y="3180219"/>
                  </a:lnTo>
                  <a:lnTo>
                    <a:pt x="1688147" y="3233775"/>
                  </a:lnTo>
                  <a:lnTo>
                    <a:pt x="1704594" y="3279991"/>
                  </a:lnTo>
                  <a:lnTo>
                    <a:pt x="1728990" y="3322548"/>
                  </a:lnTo>
                  <a:lnTo>
                    <a:pt x="1760448" y="3360191"/>
                  </a:lnTo>
                  <a:lnTo>
                    <a:pt x="1798091" y="3391662"/>
                  </a:lnTo>
                  <a:lnTo>
                    <a:pt x="1836877" y="3412515"/>
                  </a:lnTo>
                  <a:lnTo>
                    <a:pt x="1878876" y="3425964"/>
                  </a:lnTo>
                  <a:lnTo>
                    <a:pt x="1922614" y="3431540"/>
                  </a:lnTo>
                  <a:lnTo>
                    <a:pt x="1937296" y="3431603"/>
                  </a:lnTo>
                  <a:lnTo>
                    <a:pt x="1951951" y="3430778"/>
                  </a:lnTo>
                  <a:lnTo>
                    <a:pt x="1995347" y="3422967"/>
                  </a:lnTo>
                  <a:lnTo>
                    <a:pt x="2043264" y="3403104"/>
                  </a:lnTo>
                  <a:lnTo>
                    <a:pt x="2080628" y="3378212"/>
                  </a:lnTo>
                  <a:lnTo>
                    <a:pt x="2131644" y="3327501"/>
                  </a:lnTo>
                  <a:lnTo>
                    <a:pt x="2158187" y="3289706"/>
                  </a:lnTo>
                  <a:lnTo>
                    <a:pt x="2177224" y="3250298"/>
                  </a:lnTo>
                  <a:lnTo>
                    <a:pt x="2188502" y="3209391"/>
                  </a:lnTo>
                  <a:lnTo>
                    <a:pt x="2191728" y="3167062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6585" y="11"/>
              <a:ext cx="1376045" cy="1678305"/>
            </a:xfrm>
            <a:custGeom>
              <a:avLst/>
              <a:gdLst/>
              <a:ahLst/>
              <a:cxnLst/>
              <a:rect l="l" t="t" r="r" b="b"/>
              <a:pathLst>
                <a:path w="1376045" h="1678305">
                  <a:moveTo>
                    <a:pt x="424027" y="1048156"/>
                  </a:moveTo>
                  <a:lnTo>
                    <a:pt x="408686" y="1003846"/>
                  </a:lnTo>
                  <a:lnTo>
                    <a:pt x="348183" y="973620"/>
                  </a:lnTo>
                  <a:lnTo>
                    <a:pt x="293789" y="961656"/>
                  </a:lnTo>
                  <a:lnTo>
                    <a:pt x="243916" y="960831"/>
                  </a:lnTo>
                  <a:lnTo>
                    <a:pt x="199656" y="970546"/>
                  </a:lnTo>
                  <a:lnTo>
                    <a:pt x="162140" y="990219"/>
                  </a:lnTo>
                  <a:lnTo>
                    <a:pt x="132448" y="1019238"/>
                  </a:lnTo>
                  <a:lnTo>
                    <a:pt x="101498" y="1083983"/>
                  </a:lnTo>
                  <a:lnTo>
                    <a:pt x="76441" y="1194752"/>
                  </a:lnTo>
                  <a:lnTo>
                    <a:pt x="50355" y="1326413"/>
                  </a:lnTo>
                  <a:lnTo>
                    <a:pt x="47053" y="1339430"/>
                  </a:lnTo>
                  <a:lnTo>
                    <a:pt x="34277" y="1378127"/>
                  </a:lnTo>
                  <a:lnTo>
                    <a:pt x="39509" y="1378940"/>
                  </a:lnTo>
                  <a:lnTo>
                    <a:pt x="36207" y="1404239"/>
                  </a:lnTo>
                  <a:lnTo>
                    <a:pt x="11785" y="1514779"/>
                  </a:lnTo>
                  <a:lnTo>
                    <a:pt x="850" y="1559039"/>
                  </a:lnTo>
                  <a:lnTo>
                    <a:pt x="0" y="1566672"/>
                  </a:lnTo>
                  <a:lnTo>
                    <a:pt x="7124" y="1604365"/>
                  </a:lnTo>
                  <a:lnTo>
                    <a:pt x="41427" y="1640865"/>
                  </a:lnTo>
                  <a:lnTo>
                    <a:pt x="84594" y="1663280"/>
                  </a:lnTo>
                  <a:lnTo>
                    <a:pt x="131622" y="1675726"/>
                  </a:lnTo>
                  <a:lnTo>
                    <a:pt x="168046" y="1678127"/>
                  </a:lnTo>
                  <a:lnTo>
                    <a:pt x="180238" y="1677593"/>
                  </a:lnTo>
                  <a:lnTo>
                    <a:pt x="225069" y="1669567"/>
                  </a:lnTo>
                  <a:lnTo>
                    <a:pt x="262305" y="1644916"/>
                  </a:lnTo>
                  <a:lnTo>
                    <a:pt x="295681" y="1592110"/>
                  </a:lnTo>
                  <a:lnTo>
                    <a:pt x="317284" y="1553730"/>
                  </a:lnTo>
                  <a:lnTo>
                    <a:pt x="335216" y="1514525"/>
                  </a:lnTo>
                  <a:lnTo>
                    <a:pt x="347116" y="1474025"/>
                  </a:lnTo>
                  <a:lnTo>
                    <a:pt x="357073" y="1424813"/>
                  </a:lnTo>
                  <a:lnTo>
                    <a:pt x="388861" y="1277150"/>
                  </a:lnTo>
                  <a:lnTo>
                    <a:pt x="414553" y="1164704"/>
                  </a:lnTo>
                  <a:lnTo>
                    <a:pt x="421868" y="1127112"/>
                  </a:lnTo>
                  <a:lnTo>
                    <a:pt x="423760" y="1107516"/>
                  </a:lnTo>
                  <a:lnTo>
                    <a:pt x="423240" y="1067904"/>
                  </a:lnTo>
                  <a:lnTo>
                    <a:pt x="424027" y="1048156"/>
                  </a:lnTo>
                  <a:close/>
                </a:path>
                <a:path w="1376045" h="1678305">
                  <a:moveTo>
                    <a:pt x="1375664" y="151485"/>
                  </a:moveTo>
                  <a:lnTo>
                    <a:pt x="1375105" y="110159"/>
                  </a:lnTo>
                  <a:lnTo>
                    <a:pt x="1372844" y="49047"/>
                  </a:lnTo>
                  <a:lnTo>
                    <a:pt x="1370088" y="0"/>
                  </a:lnTo>
                  <a:lnTo>
                    <a:pt x="994524" y="0"/>
                  </a:lnTo>
                  <a:lnTo>
                    <a:pt x="992746" y="4394"/>
                  </a:lnTo>
                  <a:lnTo>
                    <a:pt x="988377" y="19812"/>
                  </a:lnTo>
                  <a:lnTo>
                    <a:pt x="977480" y="67551"/>
                  </a:lnTo>
                  <a:lnTo>
                    <a:pt x="964222" y="114973"/>
                  </a:lnTo>
                  <a:lnTo>
                    <a:pt x="936002" y="209626"/>
                  </a:lnTo>
                  <a:lnTo>
                    <a:pt x="923683" y="257187"/>
                  </a:lnTo>
                  <a:lnTo>
                    <a:pt x="914311" y="305130"/>
                  </a:lnTo>
                  <a:lnTo>
                    <a:pt x="911745" y="326936"/>
                  </a:lnTo>
                  <a:lnTo>
                    <a:pt x="912393" y="348399"/>
                  </a:lnTo>
                  <a:lnTo>
                    <a:pt x="923366" y="390309"/>
                  </a:lnTo>
                  <a:lnTo>
                    <a:pt x="944664" y="423049"/>
                  </a:lnTo>
                  <a:lnTo>
                    <a:pt x="975677" y="447078"/>
                  </a:lnTo>
                  <a:lnTo>
                    <a:pt x="1029449" y="466915"/>
                  </a:lnTo>
                  <a:lnTo>
                    <a:pt x="1087843" y="487845"/>
                  </a:lnTo>
                  <a:lnTo>
                    <a:pt x="1117638" y="497484"/>
                  </a:lnTo>
                  <a:lnTo>
                    <a:pt x="1139596" y="503897"/>
                  </a:lnTo>
                  <a:lnTo>
                    <a:pt x="1161732" y="506818"/>
                  </a:lnTo>
                  <a:lnTo>
                    <a:pt x="1184059" y="506285"/>
                  </a:lnTo>
                  <a:lnTo>
                    <a:pt x="1235265" y="492721"/>
                  </a:lnTo>
                  <a:lnTo>
                    <a:pt x="1274864" y="470623"/>
                  </a:lnTo>
                  <a:lnTo>
                    <a:pt x="1308468" y="440321"/>
                  </a:lnTo>
                  <a:lnTo>
                    <a:pt x="1338186" y="390652"/>
                  </a:lnTo>
                  <a:lnTo>
                    <a:pt x="1356702" y="339369"/>
                  </a:lnTo>
                  <a:lnTo>
                    <a:pt x="1367345" y="287020"/>
                  </a:lnTo>
                  <a:lnTo>
                    <a:pt x="1373441" y="234137"/>
                  </a:lnTo>
                  <a:lnTo>
                    <a:pt x="1375105" y="192811"/>
                  </a:lnTo>
                  <a:lnTo>
                    <a:pt x="1375664" y="151485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5866448" y="6978197"/>
            <a:ext cx="1208405" cy="2318385"/>
          </a:xfrm>
          <a:custGeom>
            <a:avLst/>
            <a:gdLst/>
            <a:ahLst/>
            <a:cxnLst/>
            <a:rect l="l" t="t" r="r" b="b"/>
            <a:pathLst>
              <a:path w="1208405" h="2318384">
                <a:moveTo>
                  <a:pt x="650803" y="2318154"/>
                </a:moveTo>
                <a:lnTo>
                  <a:pt x="602123" y="2316187"/>
                </a:lnTo>
                <a:lnTo>
                  <a:pt x="553466" y="2311302"/>
                </a:lnTo>
                <a:lnTo>
                  <a:pt x="504909" y="2303297"/>
                </a:lnTo>
                <a:lnTo>
                  <a:pt x="456531" y="2291973"/>
                </a:lnTo>
                <a:lnTo>
                  <a:pt x="408409" y="2277129"/>
                </a:lnTo>
                <a:lnTo>
                  <a:pt x="353610" y="2256830"/>
                </a:lnTo>
                <a:lnTo>
                  <a:pt x="301271" y="2234140"/>
                </a:lnTo>
                <a:lnTo>
                  <a:pt x="253079" y="2208554"/>
                </a:lnTo>
                <a:lnTo>
                  <a:pt x="210722" y="2179570"/>
                </a:lnTo>
                <a:lnTo>
                  <a:pt x="175887" y="2146684"/>
                </a:lnTo>
                <a:lnTo>
                  <a:pt x="150261" y="2109395"/>
                </a:lnTo>
                <a:lnTo>
                  <a:pt x="135532" y="2067199"/>
                </a:lnTo>
                <a:lnTo>
                  <a:pt x="132006" y="2054045"/>
                </a:lnTo>
                <a:lnTo>
                  <a:pt x="126795" y="2041756"/>
                </a:lnTo>
                <a:lnTo>
                  <a:pt x="119898" y="2030330"/>
                </a:lnTo>
                <a:lnTo>
                  <a:pt x="111314" y="2019769"/>
                </a:lnTo>
                <a:lnTo>
                  <a:pt x="78209" y="1974523"/>
                </a:lnTo>
                <a:lnTo>
                  <a:pt x="59025" y="1927986"/>
                </a:lnTo>
                <a:lnTo>
                  <a:pt x="48810" y="1880661"/>
                </a:lnTo>
                <a:lnTo>
                  <a:pt x="30792" y="1736356"/>
                </a:lnTo>
                <a:lnTo>
                  <a:pt x="19851" y="1639694"/>
                </a:lnTo>
                <a:lnTo>
                  <a:pt x="15075" y="1591384"/>
                </a:lnTo>
                <a:lnTo>
                  <a:pt x="10957" y="1543092"/>
                </a:lnTo>
                <a:lnTo>
                  <a:pt x="7645" y="1494821"/>
                </a:lnTo>
                <a:lnTo>
                  <a:pt x="4920" y="1444125"/>
                </a:lnTo>
                <a:lnTo>
                  <a:pt x="2773" y="1393451"/>
                </a:lnTo>
                <a:lnTo>
                  <a:pt x="1224" y="1342804"/>
                </a:lnTo>
                <a:lnTo>
                  <a:pt x="293" y="1292186"/>
                </a:lnTo>
                <a:lnTo>
                  <a:pt x="0" y="1241598"/>
                </a:lnTo>
                <a:lnTo>
                  <a:pt x="364" y="1191044"/>
                </a:lnTo>
                <a:lnTo>
                  <a:pt x="1408" y="1140527"/>
                </a:lnTo>
                <a:lnTo>
                  <a:pt x="3065" y="1090525"/>
                </a:lnTo>
                <a:lnTo>
                  <a:pt x="7743" y="990591"/>
                </a:lnTo>
                <a:lnTo>
                  <a:pt x="19029" y="790820"/>
                </a:lnTo>
                <a:lnTo>
                  <a:pt x="23620" y="690877"/>
                </a:lnTo>
                <a:lnTo>
                  <a:pt x="26769" y="589335"/>
                </a:lnTo>
                <a:lnTo>
                  <a:pt x="29510" y="537948"/>
                </a:lnTo>
                <a:lnTo>
                  <a:pt x="33434" y="486707"/>
                </a:lnTo>
                <a:lnTo>
                  <a:pt x="38540" y="435613"/>
                </a:lnTo>
                <a:lnTo>
                  <a:pt x="44828" y="384666"/>
                </a:lnTo>
                <a:lnTo>
                  <a:pt x="52300" y="333865"/>
                </a:lnTo>
                <a:lnTo>
                  <a:pt x="60953" y="283211"/>
                </a:lnTo>
                <a:lnTo>
                  <a:pt x="70790" y="232703"/>
                </a:lnTo>
                <a:lnTo>
                  <a:pt x="81809" y="182341"/>
                </a:lnTo>
                <a:lnTo>
                  <a:pt x="94368" y="145832"/>
                </a:lnTo>
                <a:lnTo>
                  <a:pt x="138688" y="84755"/>
                </a:lnTo>
                <a:lnTo>
                  <a:pt x="169589" y="60270"/>
                </a:lnTo>
                <a:lnTo>
                  <a:pt x="205744" y="39874"/>
                </a:lnTo>
                <a:lnTo>
                  <a:pt x="246723" y="23608"/>
                </a:lnTo>
                <a:lnTo>
                  <a:pt x="292094" y="11513"/>
                </a:lnTo>
                <a:lnTo>
                  <a:pt x="341429" y="3630"/>
                </a:lnTo>
                <a:lnTo>
                  <a:pt x="394297" y="0"/>
                </a:lnTo>
                <a:lnTo>
                  <a:pt x="450268" y="662"/>
                </a:lnTo>
                <a:lnTo>
                  <a:pt x="508911" y="5658"/>
                </a:lnTo>
                <a:lnTo>
                  <a:pt x="571903" y="18606"/>
                </a:lnTo>
                <a:lnTo>
                  <a:pt x="632694" y="39611"/>
                </a:lnTo>
                <a:lnTo>
                  <a:pt x="690292" y="68258"/>
                </a:lnTo>
                <a:lnTo>
                  <a:pt x="765968" y="120461"/>
                </a:lnTo>
                <a:lnTo>
                  <a:pt x="806444" y="157555"/>
                </a:lnTo>
                <a:lnTo>
                  <a:pt x="841344" y="200333"/>
                </a:lnTo>
                <a:lnTo>
                  <a:pt x="869575" y="247456"/>
                </a:lnTo>
                <a:lnTo>
                  <a:pt x="969412" y="510405"/>
                </a:lnTo>
                <a:lnTo>
                  <a:pt x="1003713" y="605630"/>
                </a:lnTo>
                <a:lnTo>
                  <a:pt x="1036763" y="700955"/>
                </a:lnTo>
                <a:lnTo>
                  <a:pt x="1068114" y="796412"/>
                </a:lnTo>
                <a:lnTo>
                  <a:pt x="1082000" y="845174"/>
                </a:lnTo>
                <a:lnTo>
                  <a:pt x="1093313" y="894138"/>
                </a:lnTo>
                <a:lnTo>
                  <a:pt x="1102873" y="943241"/>
                </a:lnTo>
                <a:lnTo>
                  <a:pt x="1120017" y="1041602"/>
                </a:lnTo>
                <a:lnTo>
                  <a:pt x="1129244" y="1090730"/>
                </a:lnTo>
                <a:lnTo>
                  <a:pt x="1123835" y="1090901"/>
                </a:lnTo>
                <a:lnTo>
                  <a:pt x="1157623" y="1302243"/>
                </a:lnTo>
                <a:lnTo>
                  <a:pt x="1173468" y="1407920"/>
                </a:lnTo>
                <a:lnTo>
                  <a:pt x="1187046" y="1511903"/>
                </a:lnTo>
                <a:lnTo>
                  <a:pt x="1193059" y="1563019"/>
                </a:lnTo>
                <a:lnTo>
                  <a:pt x="1198404" y="1614109"/>
                </a:lnTo>
                <a:lnTo>
                  <a:pt x="1202842" y="1665168"/>
                </a:lnTo>
                <a:lnTo>
                  <a:pt x="1206134" y="1716190"/>
                </a:lnTo>
                <a:lnTo>
                  <a:pt x="1208041" y="1767168"/>
                </a:lnTo>
                <a:lnTo>
                  <a:pt x="1208325" y="1818098"/>
                </a:lnTo>
                <a:lnTo>
                  <a:pt x="1206746" y="1868973"/>
                </a:lnTo>
                <a:lnTo>
                  <a:pt x="1203066" y="1919788"/>
                </a:lnTo>
                <a:lnTo>
                  <a:pt x="1197046" y="1970535"/>
                </a:lnTo>
                <a:lnTo>
                  <a:pt x="1188448" y="2021210"/>
                </a:lnTo>
                <a:lnTo>
                  <a:pt x="1175613" y="2065894"/>
                </a:lnTo>
                <a:lnTo>
                  <a:pt x="1155498" y="2107633"/>
                </a:lnTo>
                <a:lnTo>
                  <a:pt x="1128424" y="2146689"/>
                </a:lnTo>
                <a:lnTo>
                  <a:pt x="1094713" y="2183326"/>
                </a:lnTo>
                <a:lnTo>
                  <a:pt x="1054687" y="2217808"/>
                </a:lnTo>
                <a:lnTo>
                  <a:pt x="1008666" y="2250400"/>
                </a:lnTo>
                <a:lnTo>
                  <a:pt x="957307" y="2274551"/>
                </a:lnTo>
                <a:lnTo>
                  <a:pt x="891842" y="2291207"/>
                </a:lnTo>
                <a:lnTo>
                  <a:pt x="844208" y="2300833"/>
                </a:lnTo>
                <a:lnTo>
                  <a:pt x="796209" y="2308541"/>
                </a:lnTo>
                <a:lnTo>
                  <a:pt x="747924" y="2314131"/>
                </a:lnTo>
                <a:lnTo>
                  <a:pt x="699430" y="2317402"/>
                </a:lnTo>
                <a:lnTo>
                  <a:pt x="650803" y="2318154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7011947" y="7962552"/>
            <a:ext cx="1263650" cy="2324735"/>
            <a:chOff x="17011947" y="7962552"/>
            <a:chExt cx="1263650" cy="2324735"/>
          </a:xfrm>
        </p:grpSpPr>
        <p:sp>
          <p:nvSpPr>
            <p:cNvPr id="9" name="object 9"/>
            <p:cNvSpPr/>
            <p:nvPr/>
          </p:nvSpPr>
          <p:spPr>
            <a:xfrm>
              <a:off x="17416192" y="7962552"/>
              <a:ext cx="859155" cy="1521460"/>
            </a:xfrm>
            <a:custGeom>
              <a:avLst/>
              <a:gdLst/>
              <a:ahLst/>
              <a:cxnLst/>
              <a:rect l="l" t="t" r="r" b="b"/>
              <a:pathLst>
                <a:path w="859155" h="1521459">
                  <a:moveTo>
                    <a:pt x="523432" y="1520971"/>
                  </a:moveTo>
                  <a:lnTo>
                    <a:pt x="467692" y="1513665"/>
                  </a:lnTo>
                  <a:lnTo>
                    <a:pt x="409511" y="1499757"/>
                  </a:lnTo>
                  <a:lnTo>
                    <a:pt x="359561" y="1482176"/>
                  </a:lnTo>
                  <a:lnTo>
                    <a:pt x="317248" y="1460779"/>
                  </a:lnTo>
                  <a:lnTo>
                    <a:pt x="281980" y="1435423"/>
                  </a:lnTo>
                  <a:lnTo>
                    <a:pt x="253163" y="1405963"/>
                  </a:lnTo>
                  <a:lnTo>
                    <a:pt x="230205" y="1372257"/>
                  </a:lnTo>
                  <a:lnTo>
                    <a:pt x="212513" y="1334160"/>
                  </a:lnTo>
                  <a:lnTo>
                    <a:pt x="199492" y="1291529"/>
                  </a:lnTo>
                  <a:lnTo>
                    <a:pt x="188900" y="1237290"/>
                  </a:lnTo>
                  <a:lnTo>
                    <a:pt x="174605" y="1128454"/>
                  </a:lnTo>
                  <a:lnTo>
                    <a:pt x="165383" y="1074105"/>
                  </a:lnTo>
                  <a:lnTo>
                    <a:pt x="154913" y="1027400"/>
                  </a:lnTo>
                  <a:lnTo>
                    <a:pt x="143173" y="980743"/>
                  </a:lnTo>
                  <a:lnTo>
                    <a:pt x="105934" y="840838"/>
                  </a:lnTo>
                  <a:lnTo>
                    <a:pt x="93037" y="786549"/>
                  </a:lnTo>
                  <a:lnTo>
                    <a:pt x="81327" y="732187"/>
                  </a:lnTo>
                  <a:lnTo>
                    <a:pt x="30814" y="482722"/>
                  </a:lnTo>
                  <a:lnTo>
                    <a:pt x="14107" y="396593"/>
                  </a:lnTo>
                  <a:lnTo>
                    <a:pt x="3521" y="323630"/>
                  </a:lnTo>
                  <a:lnTo>
                    <a:pt x="0" y="286890"/>
                  </a:lnTo>
                  <a:lnTo>
                    <a:pt x="1164" y="267540"/>
                  </a:lnTo>
                  <a:lnTo>
                    <a:pt x="10045" y="230411"/>
                  </a:lnTo>
                  <a:lnTo>
                    <a:pt x="30145" y="187225"/>
                  </a:lnTo>
                  <a:lnTo>
                    <a:pt x="58084" y="136956"/>
                  </a:lnTo>
                  <a:lnTo>
                    <a:pt x="70948" y="111574"/>
                  </a:lnTo>
                  <a:lnTo>
                    <a:pt x="119840" y="53425"/>
                  </a:lnTo>
                  <a:lnTo>
                    <a:pt x="157315" y="31499"/>
                  </a:lnTo>
                  <a:lnTo>
                    <a:pt x="203488" y="13932"/>
                  </a:lnTo>
                  <a:lnTo>
                    <a:pt x="250455" y="3095"/>
                  </a:lnTo>
                  <a:lnTo>
                    <a:pt x="298600" y="0"/>
                  </a:lnTo>
                  <a:lnTo>
                    <a:pt x="314650" y="712"/>
                  </a:lnTo>
                  <a:lnTo>
                    <a:pt x="362336" y="8045"/>
                  </a:lnTo>
                  <a:lnTo>
                    <a:pt x="408210" y="23007"/>
                  </a:lnTo>
                  <a:lnTo>
                    <a:pt x="451027" y="45178"/>
                  </a:lnTo>
                  <a:lnTo>
                    <a:pt x="484582" y="68212"/>
                  </a:lnTo>
                  <a:lnTo>
                    <a:pt x="514365" y="94942"/>
                  </a:lnTo>
                  <a:lnTo>
                    <a:pt x="540375" y="125369"/>
                  </a:lnTo>
                  <a:lnTo>
                    <a:pt x="562614" y="159492"/>
                  </a:lnTo>
                  <a:lnTo>
                    <a:pt x="584753" y="204184"/>
                  </a:lnTo>
                  <a:lnTo>
                    <a:pt x="604736" y="249654"/>
                  </a:lnTo>
                  <a:lnTo>
                    <a:pt x="622560" y="295902"/>
                  </a:lnTo>
                  <a:lnTo>
                    <a:pt x="638228" y="342927"/>
                  </a:lnTo>
                  <a:lnTo>
                    <a:pt x="651738" y="390729"/>
                  </a:lnTo>
                  <a:lnTo>
                    <a:pt x="663091" y="439310"/>
                  </a:lnTo>
                  <a:lnTo>
                    <a:pt x="671415" y="478668"/>
                  </a:lnTo>
                  <a:lnTo>
                    <a:pt x="681913" y="517972"/>
                  </a:lnTo>
                  <a:lnTo>
                    <a:pt x="704169" y="596562"/>
                  </a:lnTo>
                  <a:lnTo>
                    <a:pt x="842070" y="1128711"/>
                  </a:lnTo>
                  <a:lnTo>
                    <a:pt x="854033" y="1188761"/>
                  </a:lnTo>
                  <a:lnTo>
                    <a:pt x="858906" y="1231585"/>
                  </a:lnTo>
                  <a:lnTo>
                    <a:pt x="853420" y="1273288"/>
                  </a:lnTo>
                  <a:lnTo>
                    <a:pt x="840859" y="1314104"/>
                  </a:lnTo>
                  <a:lnTo>
                    <a:pt x="824503" y="1354264"/>
                  </a:lnTo>
                  <a:lnTo>
                    <a:pt x="800241" y="1390194"/>
                  </a:lnTo>
                  <a:lnTo>
                    <a:pt x="766785" y="1417731"/>
                  </a:lnTo>
                  <a:lnTo>
                    <a:pt x="730633" y="1439698"/>
                  </a:lnTo>
                  <a:lnTo>
                    <a:pt x="692627" y="1460551"/>
                  </a:lnTo>
                  <a:lnTo>
                    <a:pt x="614705" y="1501045"/>
                  </a:lnTo>
                  <a:lnTo>
                    <a:pt x="561018" y="1517744"/>
                  </a:lnTo>
                  <a:lnTo>
                    <a:pt x="542293" y="1520158"/>
                  </a:lnTo>
                  <a:lnTo>
                    <a:pt x="523432" y="1520971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11947" y="9449683"/>
              <a:ext cx="618490" cy="837565"/>
            </a:xfrm>
            <a:custGeom>
              <a:avLst/>
              <a:gdLst/>
              <a:ahLst/>
              <a:cxnLst/>
              <a:rect l="l" t="t" r="r" b="b"/>
              <a:pathLst>
                <a:path w="618490" h="837565">
                  <a:moveTo>
                    <a:pt x="618094" y="837316"/>
                  </a:moveTo>
                  <a:lnTo>
                    <a:pt x="0" y="837316"/>
                  </a:lnTo>
                  <a:lnTo>
                    <a:pt x="1145" y="807428"/>
                  </a:lnTo>
                  <a:lnTo>
                    <a:pt x="2493" y="758464"/>
                  </a:lnTo>
                  <a:lnTo>
                    <a:pt x="3988" y="709521"/>
                  </a:lnTo>
                  <a:lnTo>
                    <a:pt x="6302" y="660642"/>
                  </a:lnTo>
                  <a:lnTo>
                    <a:pt x="10107" y="611873"/>
                  </a:lnTo>
                  <a:lnTo>
                    <a:pt x="15558" y="559279"/>
                  </a:lnTo>
                  <a:lnTo>
                    <a:pt x="22607" y="507029"/>
                  </a:lnTo>
                  <a:lnTo>
                    <a:pt x="31255" y="455125"/>
                  </a:lnTo>
                  <a:lnTo>
                    <a:pt x="41502" y="403565"/>
                  </a:lnTo>
                  <a:lnTo>
                    <a:pt x="53347" y="352350"/>
                  </a:lnTo>
                  <a:lnTo>
                    <a:pt x="66791" y="301481"/>
                  </a:lnTo>
                  <a:lnTo>
                    <a:pt x="81834" y="250956"/>
                  </a:lnTo>
                  <a:lnTo>
                    <a:pt x="98475" y="200776"/>
                  </a:lnTo>
                  <a:lnTo>
                    <a:pt x="105035" y="178108"/>
                  </a:lnTo>
                  <a:lnTo>
                    <a:pt x="120299" y="133510"/>
                  </a:lnTo>
                  <a:lnTo>
                    <a:pt x="146577" y="80082"/>
                  </a:lnTo>
                  <a:lnTo>
                    <a:pt x="199358" y="26878"/>
                  </a:lnTo>
                  <a:lnTo>
                    <a:pt x="241224" y="9153"/>
                  </a:lnTo>
                  <a:lnTo>
                    <a:pt x="297846" y="0"/>
                  </a:lnTo>
                  <a:lnTo>
                    <a:pt x="352138" y="1639"/>
                  </a:lnTo>
                  <a:lnTo>
                    <a:pt x="400267" y="13462"/>
                  </a:lnTo>
                  <a:lnTo>
                    <a:pt x="438519" y="34842"/>
                  </a:lnTo>
                  <a:lnTo>
                    <a:pt x="463181" y="65151"/>
                  </a:lnTo>
                  <a:lnTo>
                    <a:pt x="486942" y="123677"/>
                  </a:lnTo>
                  <a:lnTo>
                    <a:pt x="506817" y="183640"/>
                  </a:lnTo>
                  <a:lnTo>
                    <a:pt x="520511" y="236720"/>
                  </a:lnTo>
                  <a:lnTo>
                    <a:pt x="524870" y="254430"/>
                  </a:lnTo>
                  <a:lnTo>
                    <a:pt x="529641" y="272060"/>
                  </a:lnTo>
                  <a:lnTo>
                    <a:pt x="534549" y="289609"/>
                  </a:lnTo>
                  <a:lnTo>
                    <a:pt x="544484" y="324659"/>
                  </a:lnTo>
                  <a:lnTo>
                    <a:pt x="542340" y="324977"/>
                  </a:lnTo>
                  <a:lnTo>
                    <a:pt x="551037" y="372931"/>
                  </a:lnTo>
                  <a:lnTo>
                    <a:pt x="559681" y="420888"/>
                  </a:lnTo>
                  <a:lnTo>
                    <a:pt x="568411" y="468843"/>
                  </a:lnTo>
                  <a:lnTo>
                    <a:pt x="577365" y="516794"/>
                  </a:lnTo>
                  <a:lnTo>
                    <a:pt x="586682" y="564737"/>
                  </a:lnTo>
                  <a:lnTo>
                    <a:pt x="595747" y="616510"/>
                  </a:lnTo>
                  <a:lnTo>
                    <a:pt x="603374" y="668376"/>
                  </a:lnTo>
                  <a:lnTo>
                    <a:pt x="609564" y="720333"/>
                  </a:lnTo>
                  <a:lnTo>
                    <a:pt x="614318" y="772383"/>
                  </a:lnTo>
                  <a:lnTo>
                    <a:pt x="617634" y="824523"/>
                  </a:lnTo>
                  <a:lnTo>
                    <a:pt x="618094" y="837316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6389739" y="9735237"/>
            <a:ext cx="389255" cy="551815"/>
          </a:xfrm>
          <a:custGeom>
            <a:avLst/>
            <a:gdLst/>
            <a:ahLst/>
            <a:cxnLst/>
            <a:rect l="l" t="t" r="r" b="b"/>
            <a:pathLst>
              <a:path w="389255" h="551815">
                <a:moveTo>
                  <a:pt x="388355" y="551761"/>
                </a:moveTo>
                <a:lnTo>
                  <a:pt x="8884" y="551761"/>
                </a:lnTo>
                <a:lnTo>
                  <a:pt x="8415" y="539801"/>
                </a:lnTo>
                <a:lnTo>
                  <a:pt x="4206" y="444894"/>
                </a:lnTo>
                <a:lnTo>
                  <a:pt x="2302" y="397448"/>
                </a:lnTo>
                <a:lnTo>
                  <a:pt x="826" y="350020"/>
                </a:lnTo>
                <a:lnTo>
                  <a:pt x="0" y="302621"/>
                </a:lnTo>
                <a:lnTo>
                  <a:pt x="44" y="255260"/>
                </a:lnTo>
                <a:lnTo>
                  <a:pt x="3364" y="210460"/>
                </a:lnTo>
                <a:lnTo>
                  <a:pt x="8938" y="166002"/>
                </a:lnTo>
                <a:lnTo>
                  <a:pt x="16764" y="121886"/>
                </a:lnTo>
                <a:lnTo>
                  <a:pt x="26844" y="78113"/>
                </a:lnTo>
                <a:lnTo>
                  <a:pt x="96860" y="25490"/>
                </a:lnTo>
                <a:lnTo>
                  <a:pt x="152784" y="6026"/>
                </a:lnTo>
                <a:lnTo>
                  <a:pt x="201632" y="0"/>
                </a:lnTo>
                <a:lnTo>
                  <a:pt x="218295" y="1196"/>
                </a:lnTo>
                <a:lnTo>
                  <a:pt x="264978" y="17087"/>
                </a:lnTo>
                <a:lnTo>
                  <a:pt x="320227" y="69008"/>
                </a:lnTo>
                <a:lnTo>
                  <a:pt x="359998" y="123712"/>
                </a:lnTo>
                <a:lnTo>
                  <a:pt x="371227" y="160965"/>
                </a:lnTo>
                <a:lnTo>
                  <a:pt x="379229" y="198761"/>
                </a:lnTo>
                <a:lnTo>
                  <a:pt x="384005" y="237101"/>
                </a:lnTo>
                <a:lnTo>
                  <a:pt x="385556" y="275985"/>
                </a:lnTo>
                <a:lnTo>
                  <a:pt x="387868" y="322203"/>
                </a:lnTo>
                <a:lnTo>
                  <a:pt x="388705" y="368406"/>
                </a:lnTo>
                <a:lnTo>
                  <a:pt x="388725" y="509717"/>
                </a:lnTo>
                <a:lnTo>
                  <a:pt x="388355" y="551761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72689" y="220903"/>
            <a:ext cx="12528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7280" algn="l"/>
                <a:tab pos="3428365" algn="l"/>
                <a:tab pos="3819525" algn="l"/>
                <a:tab pos="6516370" algn="l"/>
                <a:tab pos="8280400" algn="l"/>
                <a:tab pos="9015095" algn="l"/>
                <a:tab pos="10620375" algn="l"/>
              </a:tabLst>
            </a:pPr>
            <a:r>
              <a:rPr sz="2800" spc="175" dirty="0"/>
              <a:t>Q</a:t>
            </a:r>
            <a:r>
              <a:rPr sz="2800" spc="-380" dirty="0"/>
              <a:t> </a:t>
            </a:r>
            <a:r>
              <a:rPr sz="2800" spc="-805" dirty="0"/>
              <a:t>1</a:t>
            </a:r>
            <a:r>
              <a:rPr sz="2800" spc="-380" dirty="0"/>
              <a:t> </a:t>
            </a:r>
            <a:r>
              <a:rPr sz="2800" spc="80" dirty="0"/>
              <a:t>0</a:t>
            </a:r>
            <a:r>
              <a:rPr sz="2800" spc="-375" dirty="0"/>
              <a:t> </a:t>
            </a:r>
            <a:r>
              <a:rPr sz="2800" spc="-50" dirty="0"/>
              <a:t>.</a:t>
            </a:r>
            <a:r>
              <a:rPr sz="2800" dirty="0"/>
              <a:t>	</a:t>
            </a:r>
            <a:r>
              <a:rPr sz="2800" spc="355" dirty="0"/>
              <a:t>C</a:t>
            </a:r>
            <a:r>
              <a:rPr sz="2800" spc="-375" dirty="0"/>
              <a:t> </a:t>
            </a:r>
            <a:r>
              <a:rPr sz="2800" spc="-85" dirty="0"/>
              <a:t>U</a:t>
            </a:r>
            <a:r>
              <a:rPr sz="2800" spc="-375" dirty="0"/>
              <a:t> </a:t>
            </a:r>
            <a:r>
              <a:rPr sz="2800" spc="-195" dirty="0"/>
              <a:t>L</a:t>
            </a:r>
            <a:r>
              <a:rPr sz="2800" spc="-370" dirty="0"/>
              <a:t> </a:t>
            </a:r>
            <a:r>
              <a:rPr sz="2800" spc="-195" dirty="0"/>
              <a:t>T</a:t>
            </a:r>
            <a:r>
              <a:rPr sz="2800" spc="-375" dirty="0"/>
              <a:t> </a:t>
            </a:r>
            <a:r>
              <a:rPr sz="2800" spc="-85" dirty="0"/>
              <a:t>U</a:t>
            </a:r>
            <a:r>
              <a:rPr sz="2800" spc="-370" dirty="0"/>
              <a:t> </a:t>
            </a:r>
            <a:r>
              <a:rPr sz="2800" spc="-180" dirty="0"/>
              <a:t>R</a:t>
            </a:r>
            <a:r>
              <a:rPr sz="2800" spc="-375" dirty="0"/>
              <a:t> </a:t>
            </a:r>
            <a:r>
              <a:rPr sz="2800" spc="140" dirty="0"/>
              <a:t>A</a:t>
            </a:r>
            <a:r>
              <a:rPr sz="2800" spc="-375" dirty="0"/>
              <a:t> </a:t>
            </a:r>
            <a:r>
              <a:rPr sz="2800" spc="-50" dirty="0"/>
              <a:t>L</a:t>
            </a:r>
            <a:r>
              <a:rPr sz="2800" dirty="0"/>
              <a:t>	</a:t>
            </a:r>
            <a:r>
              <a:rPr sz="2800" spc="295" dirty="0"/>
              <a:t>/</a:t>
            </a:r>
            <a:r>
              <a:rPr sz="2800" dirty="0"/>
              <a:t>	</a:t>
            </a:r>
            <a:r>
              <a:rPr sz="2800" spc="355" dirty="0"/>
              <a:t>C</a:t>
            </a:r>
            <a:r>
              <a:rPr sz="2800" spc="-375" dirty="0"/>
              <a:t> </a:t>
            </a:r>
            <a:r>
              <a:rPr sz="2800" spc="175" dirty="0"/>
              <a:t>O</a:t>
            </a:r>
            <a:r>
              <a:rPr sz="2800" spc="-375" dirty="0"/>
              <a:t> </a:t>
            </a:r>
            <a:r>
              <a:rPr sz="2800" spc="-180" dirty="0"/>
              <a:t>R</a:t>
            </a:r>
            <a:r>
              <a:rPr sz="2800" spc="-375" dirty="0"/>
              <a:t> </a:t>
            </a:r>
            <a:r>
              <a:rPr sz="2800" spc="-155" dirty="0"/>
              <a:t>P</a:t>
            </a:r>
            <a:r>
              <a:rPr sz="2800" spc="-375" dirty="0"/>
              <a:t> </a:t>
            </a:r>
            <a:r>
              <a:rPr sz="2800" spc="175" dirty="0"/>
              <a:t>O</a:t>
            </a:r>
            <a:r>
              <a:rPr sz="2800" spc="-375" dirty="0"/>
              <a:t> </a:t>
            </a:r>
            <a:r>
              <a:rPr sz="2800" spc="-180" dirty="0"/>
              <a:t>R</a:t>
            </a:r>
            <a:r>
              <a:rPr sz="2800" spc="-375" dirty="0"/>
              <a:t> </a:t>
            </a:r>
            <a:r>
              <a:rPr sz="2800" spc="140" dirty="0"/>
              <a:t>A</a:t>
            </a:r>
            <a:r>
              <a:rPr sz="2800" spc="-375" dirty="0"/>
              <a:t> </a:t>
            </a:r>
            <a:r>
              <a:rPr sz="2800" spc="-195" dirty="0"/>
              <a:t>T</a:t>
            </a:r>
            <a:r>
              <a:rPr sz="2800" spc="-375" dirty="0"/>
              <a:t> </a:t>
            </a:r>
            <a:r>
              <a:rPr sz="2800" spc="-50" dirty="0"/>
              <a:t>E</a:t>
            </a:r>
            <a:r>
              <a:rPr sz="2800" dirty="0"/>
              <a:t>	</a:t>
            </a:r>
            <a:r>
              <a:rPr sz="2800" spc="-165" dirty="0"/>
              <a:t>E</a:t>
            </a:r>
            <a:r>
              <a:rPr sz="2800" spc="-375" dirty="0"/>
              <a:t> </a:t>
            </a:r>
            <a:r>
              <a:rPr sz="2800" spc="170" dirty="0"/>
              <a:t>V</a:t>
            </a:r>
            <a:r>
              <a:rPr sz="2800" spc="-375" dirty="0"/>
              <a:t> </a:t>
            </a:r>
            <a:r>
              <a:rPr sz="2800" spc="-165" dirty="0"/>
              <a:t>E</a:t>
            </a:r>
            <a:r>
              <a:rPr sz="2800" spc="-375" dirty="0"/>
              <a:t> </a:t>
            </a:r>
            <a:r>
              <a:rPr sz="2800" spc="-65" dirty="0"/>
              <a:t>N</a:t>
            </a:r>
            <a:r>
              <a:rPr sz="2800" spc="-375" dirty="0"/>
              <a:t> </a:t>
            </a:r>
            <a:r>
              <a:rPr sz="2800" spc="-195" dirty="0"/>
              <a:t>T</a:t>
            </a:r>
            <a:r>
              <a:rPr sz="2800" spc="-370" dirty="0"/>
              <a:t> </a:t>
            </a:r>
            <a:r>
              <a:rPr sz="2800" spc="275" dirty="0"/>
              <a:t>S</a:t>
            </a:r>
            <a:r>
              <a:rPr sz="2800" dirty="0"/>
              <a:t>	</a:t>
            </a:r>
            <a:r>
              <a:rPr sz="2800" spc="-195" dirty="0"/>
              <a:t>T</a:t>
            </a:r>
            <a:r>
              <a:rPr sz="2800" spc="-375" dirty="0"/>
              <a:t> </a:t>
            </a:r>
            <a:r>
              <a:rPr sz="2800" spc="125" dirty="0"/>
              <a:t>O</a:t>
            </a:r>
            <a:r>
              <a:rPr sz="2800" dirty="0"/>
              <a:t>	</a:t>
            </a:r>
            <a:r>
              <a:rPr sz="2800" spc="-140" dirty="0"/>
              <a:t>B</a:t>
            </a:r>
            <a:r>
              <a:rPr sz="2800" spc="-380" dirty="0"/>
              <a:t> </a:t>
            </a:r>
            <a:r>
              <a:rPr sz="2800" spc="175" dirty="0"/>
              <a:t>O</a:t>
            </a:r>
            <a:r>
              <a:rPr sz="2800" spc="-375" dirty="0"/>
              <a:t> </a:t>
            </a:r>
            <a:r>
              <a:rPr sz="2800" spc="175" dirty="0"/>
              <a:t>O</a:t>
            </a:r>
            <a:r>
              <a:rPr sz="2800" spc="-375" dirty="0"/>
              <a:t> </a:t>
            </a:r>
            <a:r>
              <a:rPr sz="2800" spc="325" dirty="0"/>
              <a:t>S</a:t>
            </a:r>
            <a:r>
              <a:rPr sz="2800" spc="-375" dirty="0"/>
              <a:t> </a:t>
            </a:r>
            <a:r>
              <a:rPr sz="2800" spc="-50" dirty="0"/>
              <a:t>T</a:t>
            </a:r>
            <a:r>
              <a:rPr sz="2800" dirty="0"/>
              <a:t>	</a:t>
            </a:r>
            <a:r>
              <a:rPr sz="2800" spc="-195" dirty="0"/>
              <a:t>T</a:t>
            </a:r>
            <a:r>
              <a:rPr sz="2800" spc="-375" dirty="0"/>
              <a:t> </a:t>
            </a:r>
            <a:r>
              <a:rPr sz="2800" spc="175" dirty="0"/>
              <a:t>O</a:t>
            </a:r>
            <a:r>
              <a:rPr sz="2800" spc="-375" dirty="0"/>
              <a:t> </a:t>
            </a:r>
            <a:r>
              <a:rPr sz="2800" spc="-85" dirty="0"/>
              <a:t>U</a:t>
            </a:r>
            <a:r>
              <a:rPr sz="2800" spc="-375" dirty="0"/>
              <a:t> </a:t>
            </a:r>
            <a:r>
              <a:rPr sz="2800" spc="-180" dirty="0"/>
              <a:t>R</a:t>
            </a:r>
            <a:r>
              <a:rPr sz="2800" spc="-370" dirty="0"/>
              <a:t> </a:t>
            </a:r>
            <a:r>
              <a:rPr sz="2800" spc="-30" dirty="0"/>
              <a:t>I</a:t>
            </a:r>
            <a:r>
              <a:rPr sz="2800" spc="-375" dirty="0"/>
              <a:t> </a:t>
            </a:r>
            <a:r>
              <a:rPr sz="2800" spc="325" dirty="0"/>
              <a:t>S</a:t>
            </a:r>
            <a:r>
              <a:rPr sz="2800" spc="-375" dirty="0"/>
              <a:t> </a:t>
            </a:r>
            <a:r>
              <a:rPr sz="2800" spc="405" dirty="0"/>
              <a:t>M</a:t>
            </a:r>
            <a:endParaRPr sz="2800"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99" y="6322781"/>
            <a:ext cx="104775" cy="1047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99" y="7999180"/>
            <a:ext cx="104775" cy="1047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4893" y="659053"/>
            <a:ext cx="18046700" cy="883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58390" indent="-61087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2358390" algn="l"/>
                <a:tab pos="2359025" algn="l"/>
                <a:tab pos="3739515" algn="l"/>
                <a:tab pos="4897120" algn="l"/>
                <a:tab pos="5615940" algn="l"/>
                <a:tab pos="7379970" algn="l"/>
                <a:tab pos="8315325" algn="l"/>
                <a:tab pos="11396980" algn="l"/>
                <a:tab pos="12463780" algn="l"/>
              </a:tabLst>
            </a:pPr>
            <a:r>
              <a:rPr sz="2800" b="1" spc="70" dirty="0">
                <a:latin typeface="Trebuchet MS"/>
                <a:cs typeface="Trebuchet MS"/>
              </a:rPr>
              <a:t>W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05" dirty="0">
                <a:latin typeface="Trebuchet MS"/>
                <a:cs typeface="Trebuchet MS"/>
              </a:rPr>
              <a:t>H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140" dirty="0">
                <a:latin typeface="Trebuchet MS"/>
                <a:cs typeface="Trebuchet MS"/>
              </a:rPr>
              <a:t>A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50" dirty="0">
                <a:latin typeface="Trebuchet MS"/>
                <a:cs typeface="Trebuchet MS"/>
              </a:rPr>
              <a:t>T</a:t>
            </a:r>
            <a:r>
              <a:rPr sz="2800" b="1" dirty="0">
                <a:latin typeface="Trebuchet MS"/>
                <a:cs typeface="Trebuchet MS"/>
              </a:rPr>
              <a:t>	</a:t>
            </a:r>
            <a:r>
              <a:rPr sz="2800" b="1" spc="-25" dirty="0">
                <a:latin typeface="Trebuchet MS"/>
                <a:cs typeface="Trebuchet MS"/>
              </a:rPr>
              <a:t>K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30" dirty="0">
                <a:latin typeface="Trebuchet MS"/>
                <a:cs typeface="Trebuchet MS"/>
              </a:rPr>
              <a:t>I</a:t>
            </a:r>
            <a:r>
              <a:rPr sz="2800" b="1" spc="-370" dirty="0">
                <a:latin typeface="Trebuchet MS"/>
                <a:cs typeface="Trebuchet MS"/>
              </a:rPr>
              <a:t> </a:t>
            </a:r>
            <a:r>
              <a:rPr sz="2800" b="1" spc="-65" dirty="0">
                <a:latin typeface="Trebuchet MS"/>
                <a:cs typeface="Trebuchet MS"/>
              </a:rPr>
              <a:t>N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50" dirty="0">
                <a:latin typeface="Trebuchet MS"/>
                <a:cs typeface="Trebuchet MS"/>
              </a:rPr>
              <a:t>D</a:t>
            </a:r>
            <a:r>
              <a:rPr sz="2800" b="1" dirty="0">
                <a:latin typeface="Trebuchet MS"/>
                <a:cs typeface="Trebuchet MS"/>
              </a:rPr>
              <a:t>	</a:t>
            </a:r>
            <a:r>
              <a:rPr sz="2800" b="1" spc="175" dirty="0">
                <a:latin typeface="Trebuchet MS"/>
                <a:cs typeface="Trebuchet MS"/>
              </a:rPr>
              <a:t>O</a:t>
            </a:r>
            <a:r>
              <a:rPr sz="2800" b="1" spc="-380" dirty="0">
                <a:latin typeface="Trebuchet MS"/>
                <a:cs typeface="Trebuchet MS"/>
              </a:rPr>
              <a:t> </a:t>
            </a:r>
            <a:r>
              <a:rPr sz="2800" b="1" spc="-50" dirty="0">
                <a:latin typeface="Trebuchet MS"/>
                <a:cs typeface="Trebuchet MS"/>
              </a:rPr>
              <a:t>F</a:t>
            </a:r>
            <a:r>
              <a:rPr sz="2800" b="1" dirty="0">
                <a:latin typeface="Trebuchet MS"/>
                <a:cs typeface="Trebuchet MS"/>
              </a:rPr>
              <a:t>	</a:t>
            </a:r>
            <a:r>
              <a:rPr sz="2800" b="1" spc="-165" dirty="0">
                <a:latin typeface="Trebuchet MS"/>
                <a:cs typeface="Trebuchet MS"/>
              </a:rPr>
              <a:t>E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170" dirty="0">
                <a:latin typeface="Trebuchet MS"/>
                <a:cs typeface="Trebuchet MS"/>
              </a:rPr>
              <a:t>V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65" dirty="0">
                <a:latin typeface="Trebuchet MS"/>
                <a:cs typeface="Trebuchet MS"/>
              </a:rPr>
              <a:t>E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65" dirty="0">
                <a:latin typeface="Trebuchet MS"/>
                <a:cs typeface="Trebuchet MS"/>
              </a:rPr>
              <a:t>N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95" dirty="0">
                <a:latin typeface="Trebuchet MS"/>
                <a:cs typeface="Trebuchet MS"/>
              </a:rPr>
              <a:t>T</a:t>
            </a:r>
            <a:r>
              <a:rPr sz="2800" b="1" spc="-370" dirty="0">
                <a:latin typeface="Trebuchet MS"/>
                <a:cs typeface="Trebuchet MS"/>
              </a:rPr>
              <a:t> </a:t>
            </a:r>
            <a:r>
              <a:rPr sz="2800" b="1" spc="275" dirty="0">
                <a:latin typeface="Trebuchet MS"/>
                <a:cs typeface="Trebuchet MS"/>
              </a:rPr>
              <a:t>S</a:t>
            </a:r>
            <a:r>
              <a:rPr sz="2800" b="1" dirty="0">
                <a:latin typeface="Trebuchet MS"/>
                <a:cs typeface="Trebuchet MS"/>
              </a:rPr>
              <a:t>	</a:t>
            </a:r>
            <a:r>
              <a:rPr sz="2800" b="1" spc="-195" dirty="0">
                <a:latin typeface="Trebuchet MS"/>
                <a:cs typeface="Trebuchet MS"/>
              </a:rPr>
              <a:t>T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05" dirty="0">
                <a:latin typeface="Trebuchet MS"/>
                <a:cs typeface="Trebuchet MS"/>
              </a:rPr>
              <a:t>H</a:t>
            </a:r>
            <a:r>
              <a:rPr sz="2800" b="1" spc="-370" dirty="0">
                <a:latin typeface="Trebuchet MS"/>
                <a:cs typeface="Trebuchet MS"/>
              </a:rPr>
              <a:t> </a:t>
            </a:r>
            <a:r>
              <a:rPr sz="2800" b="1" spc="-50" dirty="0">
                <a:latin typeface="Trebuchet MS"/>
                <a:cs typeface="Trebuchet MS"/>
              </a:rPr>
              <a:t>E</a:t>
            </a:r>
            <a:r>
              <a:rPr sz="2800" b="1" dirty="0">
                <a:latin typeface="Trebuchet MS"/>
                <a:cs typeface="Trebuchet MS"/>
              </a:rPr>
              <a:t>	</a:t>
            </a:r>
            <a:r>
              <a:rPr sz="2800" b="1" spc="300" dirty="0">
                <a:latin typeface="Trebuchet MS"/>
                <a:cs typeface="Trebuchet MS"/>
              </a:rPr>
              <a:t>G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175" dirty="0">
                <a:latin typeface="Trebuchet MS"/>
                <a:cs typeface="Trebuchet MS"/>
              </a:rPr>
              <a:t>O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170" dirty="0">
                <a:latin typeface="Trebuchet MS"/>
                <a:cs typeface="Trebuchet MS"/>
              </a:rPr>
              <a:t>V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65" dirty="0">
                <a:latin typeface="Trebuchet MS"/>
                <a:cs typeface="Trebuchet MS"/>
              </a:rPr>
              <a:t>E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80" dirty="0">
                <a:latin typeface="Trebuchet MS"/>
                <a:cs typeface="Trebuchet MS"/>
              </a:rPr>
              <a:t>R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65" dirty="0">
                <a:latin typeface="Trebuchet MS"/>
                <a:cs typeface="Trebuchet MS"/>
              </a:rPr>
              <a:t>N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455" dirty="0">
                <a:latin typeface="Trebuchet MS"/>
                <a:cs typeface="Trebuchet MS"/>
              </a:rPr>
              <a:t>M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65" dirty="0">
                <a:latin typeface="Trebuchet MS"/>
                <a:cs typeface="Trebuchet MS"/>
              </a:rPr>
              <a:t>E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65" dirty="0">
                <a:latin typeface="Trebuchet MS"/>
                <a:cs typeface="Trebuchet MS"/>
              </a:rPr>
              <a:t>N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50" dirty="0">
                <a:latin typeface="Trebuchet MS"/>
                <a:cs typeface="Trebuchet MS"/>
              </a:rPr>
              <a:t>T</a:t>
            </a:r>
            <a:r>
              <a:rPr sz="2800" b="1" dirty="0">
                <a:latin typeface="Trebuchet MS"/>
                <a:cs typeface="Trebuchet MS"/>
              </a:rPr>
              <a:t>	</a:t>
            </a:r>
            <a:r>
              <a:rPr sz="2800" b="1" spc="355" dirty="0">
                <a:latin typeface="Trebuchet MS"/>
                <a:cs typeface="Trebuchet MS"/>
              </a:rPr>
              <a:t>C</a:t>
            </a:r>
            <a:r>
              <a:rPr sz="2800" b="1" spc="-380" dirty="0">
                <a:latin typeface="Trebuchet MS"/>
                <a:cs typeface="Trebuchet MS"/>
              </a:rPr>
              <a:t> </a:t>
            </a:r>
            <a:r>
              <a:rPr sz="2800" b="1" spc="140" dirty="0">
                <a:latin typeface="Trebuchet MS"/>
                <a:cs typeface="Trebuchet MS"/>
              </a:rPr>
              <a:t>A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50" dirty="0">
                <a:latin typeface="Trebuchet MS"/>
                <a:cs typeface="Trebuchet MS"/>
              </a:rPr>
              <a:t>N</a:t>
            </a:r>
            <a:r>
              <a:rPr sz="2800" b="1" dirty="0">
                <a:latin typeface="Trebuchet MS"/>
                <a:cs typeface="Trebuchet MS"/>
              </a:rPr>
              <a:t>	</a:t>
            </a:r>
            <a:r>
              <a:rPr sz="2800" b="1" spc="355" dirty="0">
                <a:latin typeface="Trebuchet MS"/>
                <a:cs typeface="Trebuchet MS"/>
              </a:rPr>
              <a:t>C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175" dirty="0">
                <a:latin typeface="Trebuchet MS"/>
                <a:cs typeface="Trebuchet MS"/>
              </a:rPr>
              <a:t>O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65" dirty="0">
                <a:latin typeface="Trebuchet MS"/>
                <a:cs typeface="Trebuchet MS"/>
              </a:rPr>
              <a:t>N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45" dirty="0">
                <a:latin typeface="Trebuchet MS"/>
                <a:cs typeface="Trebuchet MS"/>
              </a:rPr>
              <a:t>D</a:t>
            </a:r>
            <a:r>
              <a:rPr sz="2800" b="1" spc="-370" dirty="0">
                <a:latin typeface="Trebuchet MS"/>
                <a:cs typeface="Trebuchet MS"/>
              </a:rPr>
              <a:t> </a:t>
            </a:r>
            <a:r>
              <a:rPr sz="2800" b="1" spc="-85" dirty="0">
                <a:latin typeface="Trebuchet MS"/>
                <a:cs typeface="Trebuchet MS"/>
              </a:rPr>
              <a:t>U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355" dirty="0">
                <a:latin typeface="Trebuchet MS"/>
                <a:cs typeface="Trebuchet MS"/>
              </a:rPr>
              <a:t>C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95" dirty="0">
                <a:latin typeface="Trebuchet MS"/>
                <a:cs typeface="Trebuchet MS"/>
              </a:rPr>
              <a:t>T</a:t>
            </a:r>
            <a:r>
              <a:rPr sz="2800" b="1" spc="-370" dirty="0">
                <a:latin typeface="Trebuchet MS"/>
                <a:cs typeface="Trebuchet MS"/>
              </a:rPr>
              <a:t> </a:t>
            </a:r>
            <a:r>
              <a:rPr sz="2800" b="1" spc="70" dirty="0">
                <a:latin typeface="Trebuchet MS"/>
                <a:cs typeface="Trebuchet MS"/>
              </a:rPr>
              <a:t>?</a:t>
            </a:r>
            <a:endParaRPr sz="2800">
              <a:latin typeface="Trebuchet MS"/>
              <a:cs typeface="Trebuchet MS"/>
            </a:endParaRPr>
          </a:p>
          <a:p>
            <a:pPr marL="2309495" indent="-561975">
              <a:lnSpc>
                <a:spcPct val="100000"/>
              </a:lnSpc>
              <a:spcBef>
                <a:spcPts val="90"/>
              </a:spcBef>
              <a:buAutoNum type="alphaUcPeriod"/>
              <a:tabLst>
                <a:tab pos="2309495" algn="l"/>
                <a:tab pos="2310130" algn="l"/>
                <a:tab pos="3902075" algn="l"/>
              </a:tabLst>
            </a:pPr>
            <a:r>
              <a:rPr sz="2800" b="1" spc="70" dirty="0">
                <a:latin typeface="Trebuchet MS"/>
                <a:cs typeface="Trebuchet MS"/>
              </a:rPr>
              <a:t>W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05" dirty="0">
                <a:latin typeface="Trebuchet MS"/>
                <a:cs typeface="Trebuchet MS"/>
              </a:rPr>
              <a:t>H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30" dirty="0">
                <a:latin typeface="Trebuchet MS"/>
                <a:cs typeface="Trebuchet MS"/>
              </a:rPr>
              <a:t>I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355" dirty="0">
                <a:latin typeface="Trebuchet MS"/>
                <a:cs typeface="Trebuchet MS"/>
              </a:rPr>
              <a:t>C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50" dirty="0">
                <a:latin typeface="Trebuchet MS"/>
                <a:cs typeface="Trebuchet MS"/>
              </a:rPr>
              <a:t>H</a:t>
            </a:r>
            <a:r>
              <a:rPr sz="2800" b="1" dirty="0">
                <a:latin typeface="Trebuchet MS"/>
                <a:cs typeface="Trebuchet MS"/>
              </a:rPr>
              <a:t>	</a:t>
            </a:r>
            <a:r>
              <a:rPr sz="2800" b="1" spc="455" dirty="0">
                <a:latin typeface="Trebuchet MS"/>
                <a:cs typeface="Trebuchet MS"/>
              </a:rPr>
              <a:t>M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175" dirty="0">
                <a:latin typeface="Trebuchet MS"/>
                <a:cs typeface="Trebuchet MS"/>
              </a:rPr>
              <a:t>O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65" dirty="0">
                <a:latin typeface="Trebuchet MS"/>
                <a:cs typeface="Trebuchet MS"/>
              </a:rPr>
              <a:t>N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95" dirty="0">
                <a:latin typeface="Trebuchet MS"/>
                <a:cs typeface="Trebuchet MS"/>
              </a:rPr>
              <a:t>T</a:t>
            </a:r>
            <a:r>
              <a:rPr sz="2800" b="1" spc="-370" dirty="0">
                <a:latin typeface="Trebuchet MS"/>
                <a:cs typeface="Trebuchet MS"/>
              </a:rPr>
              <a:t> </a:t>
            </a:r>
            <a:r>
              <a:rPr sz="2800" b="1" spc="-105" dirty="0">
                <a:latin typeface="Trebuchet MS"/>
                <a:cs typeface="Trebuchet MS"/>
              </a:rPr>
              <a:t>H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235" dirty="0">
                <a:latin typeface="Trebuchet MS"/>
                <a:cs typeface="Trebuchet MS"/>
              </a:rPr>
              <a:t>(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325" dirty="0">
                <a:latin typeface="Trebuchet MS"/>
                <a:cs typeface="Trebuchet MS"/>
              </a:rPr>
              <a:t>S</a:t>
            </a:r>
            <a:r>
              <a:rPr sz="2800" b="1" spc="-370" dirty="0">
                <a:latin typeface="Trebuchet MS"/>
                <a:cs typeface="Trebuchet MS"/>
              </a:rPr>
              <a:t> </a:t>
            </a:r>
            <a:r>
              <a:rPr sz="2800" b="1" spc="-235" dirty="0">
                <a:latin typeface="Trebuchet MS"/>
                <a:cs typeface="Trebuchet MS"/>
              </a:rPr>
              <a:t>)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70" dirty="0">
                <a:latin typeface="Trebuchet MS"/>
                <a:cs typeface="Trebuchet MS"/>
              </a:rPr>
              <a:t>?</a:t>
            </a:r>
            <a:endParaRPr sz="2800">
              <a:latin typeface="Trebuchet MS"/>
              <a:cs typeface="Trebuchet MS"/>
            </a:endParaRPr>
          </a:p>
          <a:p>
            <a:pPr marL="2377440" indent="-629920">
              <a:lnSpc>
                <a:spcPct val="100000"/>
              </a:lnSpc>
              <a:spcBef>
                <a:spcPts val="90"/>
              </a:spcBef>
              <a:buAutoNum type="alphaUcPeriod"/>
              <a:tabLst>
                <a:tab pos="2377440" algn="l"/>
                <a:tab pos="2378075" algn="l"/>
                <a:tab pos="3970654" algn="l"/>
              </a:tabLst>
            </a:pPr>
            <a:r>
              <a:rPr sz="2800" b="1" spc="70" dirty="0">
                <a:latin typeface="Trebuchet MS"/>
                <a:cs typeface="Trebuchet MS"/>
              </a:rPr>
              <a:t>W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05" dirty="0">
                <a:latin typeface="Trebuchet MS"/>
                <a:cs typeface="Trebuchet MS"/>
              </a:rPr>
              <a:t>H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30" dirty="0">
                <a:latin typeface="Trebuchet MS"/>
                <a:cs typeface="Trebuchet MS"/>
              </a:rPr>
              <a:t>I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355" dirty="0">
                <a:latin typeface="Trebuchet MS"/>
                <a:cs typeface="Trebuchet MS"/>
              </a:rPr>
              <a:t>C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50" dirty="0">
                <a:latin typeface="Trebuchet MS"/>
                <a:cs typeface="Trebuchet MS"/>
              </a:rPr>
              <a:t>H</a:t>
            </a:r>
            <a:r>
              <a:rPr sz="2800" b="1" dirty="0">
                <a:latin typeface="Trebuchet MS"/>
                <a:cs typeface="Trebuchet MS"/>
              </a:rPr>
              <a:t>	</a:t>
            </a:r>
            <a:r>
              <a:rPr sz="2800" b="1" spc="-45" dirty="0">
                <a:latin typeface="Trebuchet MS"/>
                <a:cs typeface="Trebuchet MS"/>
              </a:rPr>
              <a:t>D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30" dirty="0">
                <a:latin typeface="Trebuchet MS"/>
                <a:cs typeface="Trebuchet MS"/>
              </a:rPr>
              <a:t>I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325" dirty="0">
                <a:latin typeface="Trebuchet MS"/>
                <a:cs typeface="Trebuchet MS"/>
              </a:rPr>
              <a:t>S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95" dirty="0">
                <a:latin typeface="Trebuchet MS"/>
                <a:cs typeface="Trebuchet MS"/>
              </a:rPr>
              <a:t>T</a:t>
            </a:r>
            <a:r>
              <a:rPr sz="2800" b="1" spc="-370" dirty="0">
                <a:latin typeface="Trebuchet MS"/>
                <a:cs typeface="Trebuchet MS"/>
              </a:rPr>
              <a:t> </a:t>
            </a:r>
            <a:r>
              <a:rPr sz="2800" b="1" spc="-180" dirty="0">
                <a:latin typeface="Trebuchet MS"/>
                <a:cs typeface="Trebuchet MS"/>
              </a:rPr>
              <a:t>R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30" dirty="0">
                <a:latin typeface="Trebuchet MS"/>
                <a:cs typeface="Trebuchet MS"/>
              </a:rPr>
              <a:t>I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355" dirty="0">
                <a:latin typeface="Trebuchet MS"/>
                <a:cs typeface="Trebuchet MS"/>
              </a:rPr>
              <a:t>C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-195" dirty="0">
                <a:latin typeface="Trebuchet MS"/>
                <a:cs typeface="Trebuchet MS"/>
              </a:rPr>
              <a:t>T</a:t>
            </a:r>
            <a:r>
              <a:rPr sz="2800" b="1" spc="-370" dirty="0">
                <a:latin typeface="Trebuchet MS"/>
                <a:cs typeface="Trebuchet MS"/>
              </a:rPr>
              <a:t> </a:t>
            </a:r>
            <a:r>
              <a:rPr sz="2800" b="1" spc="325" dirty="0">
                <a:latin typeface="Trebuchet MS"/>
                <a:cs typeface="Trebuchet MS"/>
              </a:rPr>
              <a:t>S</a:t>
            </a:r>
            <a:r>
              <a:rPr sz="2800" b="1" spc="-375" dirty="0">
                <a:latin typeface="Trebuchet MS"/>
                <a:cs typeface="Trebuchet MS"/>
              </a:rPr>
              <a:t> </a:t>
            </a:r>
            <a:r>
              <a:rPr sz="2800" b="1" spc="70" dirty="0">
                <a:latin typeface="Trebuchet MS"/>
                <a:cs typeface="Trebuchet MS"/>
              </a:rPr>
              <a:t>?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Trebuchet MS"/>
              <a:cs typeface="Trebuchet MS"/>
            </a:endParaRPr>
          </a:p>
          <a:p>
            <a:pPr marL="12700" marR="1029335">
              <a:lnSpc>
                <a:spcPct val="104500"/>
              </a:lnSpc>
              <a:spcBef>
                <a:spcPts val="5"/>
              </a:spcBef>
              <a:tabLst>
                <a:tab pos="934085" algn="l"/>
                <a:tab pos="1751330" algn="l"/>
                <a:tab pos="2475230" algn="l"/>
                <a:tab pos="3604895" algn="l"/>
                <a:tab pos="4057650" algn="l"/>
                <a:tab pos="6130290" algn="l"/>
                <a:tab pos="6642734" algn="l"/>
                <a:tab pos="7694295" algn="l"/>
                <a:tab pos="8449310" algn="l"/>
                <a:tab pos="9888220" algn="l"/>
                <a:tab pos="11308715" algn="l"/>
                <a:tab pos="12017375" algn="l"/>
                <a:tab pos="14555469" algn="l"/>
              </a:tabLst>
            </a:pP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5" dirty="0">
                <a:latin typeface="Trebuchet MS"/>
                <a:cs typeface="Trebuchet MS"/>
              </a:rPr>
              <a:t>H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E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0" dirty="0">
                <a:latin typeface="Trebuchet MS"/>
                <a:cs typeface="Trebuchet MS"/>
              </a:rPr>
              <a:t>L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10" dirty="0">
                <a:latin typeface="Trebuchet MS"/>
                <a:cs typeface="Trebuchet MS"/>
              </a:rPr>
              <a:t>G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105" dirty="0">
                <a:latin typeface="Trebuchet MS"/>
                <a:cs typeface="Trebuchet MS"/>
              </a:rPr>
              <a:t>A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310" dirty="0">
                <a:latin typeface="Trebuchet MS"/>
                <a:cs typeface="Trebuchet MS"/>
              </a:rPr>
              <a:t>G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85" dirty="0">
                <a:latin typeface="Trebuchet MS"/>
                <a:cs typeface="Trebuchet MS"/>
              </a:rPr>
              <a:t>V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450" dirty="0">
                <a:latin typeface="Trebuchet MS"/>
                <a:cs typeface="Trebuchet MS"/>
              </a:rPr>
              <a:t>M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T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5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N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25" dirty="0">
                <a:latin typeface="Trebuchet MS"/>
                <a:cs typeface="Trebuchet MS"/>
              </a:rPr>
              <a:t>D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20" dirty="0">
                <a:latin typeface="Trebuchet MS"/>
                <a:cs typeface="Trebuchet MS"/>
              </a:rPr>
              <a:t>O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5" dirty="0">
                <a:latin typeface="Trebuchet MS"/>
                <a:cs typeface="Trebuchet MS"/>
              </a:rPr>
              <a:t>H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E</a:t>
            </a:r>
            <a:r>
              <a:rPr sz="2750" b="1" dirty="0">
                <a:latin typeface="Trebuchet MS"/>
                <a:cs typeface="Trebuchet MS"/>
              </a:rPr>
              <a:t>	K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25" dirty="0">
                <a:latin typeface="Trebuchet MS"/>
                <a:cs typeface="Trebuchet MS"/>
              </a:rPr>
              <a:t>D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270" dirty="0">
                <a:latin typeface="Trebuchet MS"/>
                <a:cs typeface="Trebuchet MS"/>
              </a:rPr>
              <a:t>S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5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F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0" dirty="0">
                <a:latin typeface="Trebuchet MS"/>
                <a:cs typeface="Trebuchet MS"/>
              </a:rPr>
              <a:t>U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0" dirty="0">
                <a:latin typeface="Trebuchet MS"/>
                <a:cs typeface="Trebuchet MS"/>
              </a:rPr>
              <a:t>L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0" dirty="0">
                <a:latin typeface="Trebuchet MS"/>
                <a:cs typeface="Trebuchet MS"/>
              </a:rPr>
              <a:t>U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0" dirty="0">
                <a:latin typeface="Trebuchet MS"/>
                <a:cs typeface="Trebuchet MS"/>
              </a:rPr>
              <a:t>L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00" dirty="0">
                <a:latin typeface="Trebuchet MS"/>
                <a:cs typeface="Trebuchet MS"/>
              </a:rPr>
              <a:t>/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55" dirty="0">
                <a:latin typeface="Trebuchet MS"/>
                <a:cs typeface="Trebuchet MS"/>
              </a:rPr>
              <a:t>P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E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85" dirty="0">
                <a:latin typeface="Trebuchet MS"/>
                <a:cs typeface="Trebuchet MS"/>
              </a:rPr>
              <a:t>V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270" dirty="0">
                <a:latin typeface="Trebuchet MS"/>
                <a:cs typeface="Trebuchet MS"/>
              </a:rPr>
              <a:t>S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20" dirty="0">
                <a:latin typeface="Trebuchet MS"/>
                <a:cs typeface="Trebuchet MS"/>
              </a:rPr>
              <a:t>O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40" dirty="0">
                <a:latin typeface="Trebuchet MS"/>
                <a:cs typeface="Trebuchet MS"/>
              </a:rPr>
              <a:t>B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T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0" dirty="0">
                <a:latin typeface="Trebuchet MS"/>
                <a:cs typeface="Trebuchet MS"/>
              </a:rPr>
              <a:t>U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400" dirty="0">
                <a:latin typeface="Trebuchet MS"/>
                <a:cs typeface="Trebuchet MS"/>
              </a:rPr>
              <a:t>M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50" dirty="0">
                <a:latin typeface="Trebuchet MS"/>
                <a:cs typeface="Trebuchet MS"/>
              </a:rPr>
              <a:t>-</a:t>
            </a:r>
            <a:endParaRPr sz="2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  <a:tabLst>
                <a:tab pos="2310765" algn="l"/>
                <a:tab pos="4049395" algn="l"/>
                <a:tab pos="5090795" algn="l"/>
                <a:tab pos="7644130" algn="l"/>
                <a:tab pos="11969115" algn="l"/>
                <a:tab pos="13529944" algn="l"/>
                <a:tab pos="16092169" algn="l"/>
              </a:tabLst>
            </a:pP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0" dirty="0">
                <a:latin typeface="Trebuchet MS"/>
                <a:cs typeface="Trebuchet MS"/>
              </a:rPr>
              <a:t>U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0" dirty="0">
                <a:latin typeface="Trebuchet MS"/>
                <a:cs typeface="Trebuchet MS"/>
              </a:rPr>
              <a:t>L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0" dirty="0">
                <a:latin typeface="Trebuchet MS"/>
                <a:cs typeface="Trebuchet MS"/>
              </a:rPr>
              <a:t>U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L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85" dirty="0">
                <a:latin typeface="Trebuchet MS"/>
                <a:cs typeface="Trebuchet MS"/>
              </a:rPr>
              <a:t>V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270" dirty="0">
                <a:latin typeface="Trebuchet MS"/>
                <a:cs typeface="Trebuchet MS"/>
              </a:rPr>
              <a:t>S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90" dirty="0">
                <a:latin typeface="Trebuchet MS"/>
                <a:cs typeface="Trebuchet MS"/>
              </a:rPr>
              <a:t>L</a:t>
            </a:r>
            <a:r>
              <a:rPr sz="2750" b="1" spc="-375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dirty="0">
                <a:latin typeface="Trebuchet MS"/>
                <a:cs typeface="Trebuchet MS"/>
              </a:rPr>
              <a:t>K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E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229" dirty="0">
                <a:latin typeface="Trebuchet MS"/>
                <a:cs typeface="Trebuchet MS"/>
              </a:rPr>
              <a:t>F</a:t>
            </a:r>
            <a:r>
              <a:rPr sz="2750" b="1" spc="-38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85" dirty="0">
                <a:latin typeface="Trebuchet MS"/>
                <a:cs typeface="Trebuchet MS"/>
              </a:rPr>
              <a:t>V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0" dirty="0">
                <a:latin typeface="Trebuchet MS"/>
                <a:cs typeface="Trebuchet MS"/>
              </a:rPr>
              <a:t>L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385" dirty="0">
                <a:latin typeface="Trebuchet MS"/>
                <a:cs typeface="Trebuchet MS"/>
              </a:rPr>
              <a:t>,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80" dirty="0">
                <a:latin typeface="Trebuchet MS"/>
                <a:cs typeface="Trebuchet MS"/>
              </a:rPr>
              <a:t>X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5" dirty="0">
                <a:latin typeface="Trebuchet MS"/>
                <a:cs typeface="Trebuchet MS"/>
              </a:rPr>
              <a:t>H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40" dirty="0">
                <a:latin typeface="Trebuchet MS"/>
                <a:cs typeface="Trebuchet MS"/>
              </a:rPr>
              <a:t>B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35" dirty="0">
                <a:latin typeface="Trebuchet MS"/>
                <a:cs typeface="Trebuchet MS"/>
              </a:rPr>
              <a:t>,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229" dirty="0">
                <a:latin typeface="Trebuchet MS"/>
                <a:cs typeface="Trebuchet MS"/>
              </a:rPr>
              <a:t>F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85" dirty="0">
                <a:latin typeface="Trebuchet MS"/>
                <a:cs typeface="Trebuchet MS"/>
              </a:rPr>
              <a:t>,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450" dirty="0">
                <a:latin typeface="Trebuchet MS"/>
                <a:cs typeface="Trebuchet MS"/>
              </a:rPr>
              <a:t>M</a:t>
            </a:r>
            <a:r>
              <a:rPr sz="2750" b="1" spc="-375" dirty="0">
                <a:latin typeface="Trebuchet MS"/>
                <a:cs typeface="Trebuchet MS"/>
              </a:rPr>
              <a:t> </a:t>
            </a:r>
            <a:r>
              <a:rPr sz="2750" b="1" spc="-80" dirty="0">
                <a:latin typeface="Trebuchet MS"/>
                <a:cs typeface="Trebuchet MS"/>
              </a:rPr>
              <a:t>U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00" dirty="0">
                <a:latin typeface="Trebuchet MS"/>
                <a:cs typeface="Trebuchet MS"/>
              </a:rPr>
              <a:t>C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85" dirty="0">
                <a:latin typeface="Trebuchet MS"/>
                <a:cs typeface="Trebuchet MS"/>
              </a:rPr>
              <a:t>,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5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T</a:t>
            </a:r>
            <a:endParaRPr sz="2750">
              <a:latin typeface="Trebuchet MS"/>
              <a:cs typeface="Trebuchet MS"/>
            </a:endParaRPr>
          </a:p>
          <a:p>
            <a:pPr marL="12700" marR="140335">
              <a:lnSpc>
                <a:spcPct val="104500"/>
              </a:lnSpc>
              <a:tabLst>
                <a:tab pos="1751330" algn="l"/>
                <a:tab pos="2792095" algn="l"/>
                <a:tab pos="2830830" algn="l"/>
                <a:tab pos="3844290" algn="l"/>
                <a:tab pos="5958205" algn="l"/>
                <a:tab pos="6386195" algn="l"/>
                <a:tab pos="6972300" algn="l"/>
                <a:tab pos="8347709" algn="l"/>
                <a:tab pos="9361170" algn="l"/>
                <a:tab pos="9427845" algn="l"/>
                <a:tab pos="10894060" algn="l"/>
                <a:tab pos="10932160" algn="l"/>
                <a:tab pos="12591415" algn="l"/>
                <a:tab pos="13605510" algn="l"/>
                <a:tab pos="14429740" algn="l"/>
                <a:tab pos="15443200" algn="l"/>
              </a:tabLst>
            </a:pP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80" dirty="0">
                <a:latin typeface="Trebuchet MS"/>
                <a:cs typeface="Trebuchet MS"/>
              </a:rPr>
              <a:t>X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5" dirty="0">
                <a:latin typeface="Trebuchet MS"/>
                <a:cs typeface="Trebuchet MS"/>
              </a:rPr>
              <a:t>H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40" dirty="0">
                <a:latin typeface="Trebuchet MS"/>
                <a:cs typeface="Trebuchet MS"/>
              </a:rPr>
              <a:t>B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270" dirty="0">
                <a:latin typeface="Trebuchet MS"/>
                <a:cs typeface="Trebuchet MS"/>
              </a:rPr>
              <a:t>S</a:t>
            </a:r>
            <a:r>
              <a:rPr sz="2750" b="1" dirty="0">
                <a:latin typeface="Trebuchet MS"/>
                <a:cs typeface="Trebuchet MS"/>
              </a:rPr>
              <a:t>		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D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310" dirty="0">
                <a:latin typeface="Trebuchet MS"/>
                <a:cs typeface="Trebuchet MS"/>
              </a:rPr>
              <a:t>G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0" dirty="0">
                <a:latin typeface="Trebuchet MS"/>
                <a:cs typeface="Trebuchet MS"/>
              </a:rPr>
              <a:t>L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0" dirty="0">
                <a:latin typeface="Trebuchet MS"/>
                <a:cs typeface="Trebuchet MS"/>
              </a:rPr>
              <a:t>L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385" dirty="0">
                <a:latin typeface="Trebuchet MS"/>
                <a:cs typeface="Trebuchet MS"/>
              </a:rPr>
              <a:t>,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5" dirty="0">
                <a:latin typeface="Trebuchet MS"/>
                <a:cs typeface="Trebuchet MS"/>
              </a:rPr>
              <a:t>H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E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D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25" dirty="0">
                <a:latin typeface="Trebuchet MS"/>
                <a:cs typeface="Trebuchet MS"/>
              </a:rPr>
              <a:t>D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E</a:t>
            </a:r>
            <a:r>
              <a:rPr sz="2750" b="1" dirty="0">
                <a:latin typeface="Trebuchet MS"/>
                <a:cs typeface="Trebuchet MS"/>
              </a:rPr>
              <a:t>		</a:t>
            </a:r>
            <a:r>
              <a:rPr sz="2750" b="1" spc="-155" dirty="0">
                <a:latin typeface="Trebuchet MS"/>
                <a:cs typeface="Trebuchet MS"/>
              </a:rPr>
              <a:t>P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229" dirty="0">
                <a:latin typeface="Trebuchet MS"/>
                <a:cs typeface="Trebuchet MS"/>
              </a:rPr>
              <a:t>F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450" dirty="0">
                <a:latin typeface="Trebuchet MS"/>
                <a:cs typeface="Trebuchet MS"/>
              </a:rPr>
              <a:t>M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270" dirty="0">
                <a:latin typeface="Trebuchet MS"/>
                <a:cs typeface="Trebuchet MS"/>
              </a:rPr>
              <a:t>S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D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55" dirty="0">
                <a:latin typeface="Trebuchet MS"/>
                <a:cs typeface="Trebuchet MS"/>
              </a:rPr>
              <a:t>P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E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85" dirty="0">
                <a:latin typeface="Trebuchet MS"/>
                <a:cs typeface="Trebuchet MS"/>
              </a:rPr>
              <a:t>V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270" dirty="0">
                <a:latin typeface="Trebuchet MS"/>
                <a:cs typeface="Trebuchet MS"/>
              </a:rPr>
              <a:t>S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90" dirty="0">
                <a:latin typeface="Trebuchet MS"/>
                <a:cs typeface="Trebuchet MS"/>
              </a:rPr>
              <a:t>L</a:t>
            </a:r>
            <a:r>
              <a:rPr sz="2750" b="1" spc="-375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dirty="0">
                <a:latin typeface="Trebuchet MS"/>
                <a:cs typeface="Trebuchet MS"/>
              </a:rPr>
              <a:t>K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E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229" dirty="0">
                <a:latin typeface="Trebuchet MS"/>
                <a:cs typeface="Trebuchet MS"/>
              </a:rPr>
              <a:t>F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270" dirty="0">
                <a:latin typeface="Trebuchet MS"/>
                <a:cs typeface="Trebuchet MS"/>
              </a:rPr>
              <a:t>S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D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450" dirty="0">
                <a:latin typeface="Trebuchet MS"/>
                <a:cs typeface="Trebuchet MS"/>
              </a:rPr>
              <a:t>M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85" dirty="0">
                <a:latin typeface="Trebuchet MS"/>
                <a:cs typeface="Trebuchet MS"/>
              </a:rPr>
              <a:t>,</a:t>
            </a:r>
            <a:r>
              <a:rPr sz="2750" b="1" dirty="0">
                <a:latin typeface="Trebuchet MS"/>
                <a:cs typeface="Trebuchet MS"/>
              </a:rPr>
              <a:t>		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25" dirty="0">
                <a:latin typeface="Trebuchet MS"/>
                <a:cs typeface="Trebuchet MS"/>
              </a:rPr>
              <a:t>D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E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5" dirty="0">
                <a:latin typeface="Trebuchet MS"/>
                <a:cs typeface="Trebuchet MS"/>
              </a:rPr>
              <a:t>H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70" dirty="0">
                <a:latin typeface="Trebuchet MS"/>
                <a:cs typeface="Trebuchet MS"/>
              </a:rPr>
              <a:t>W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270" dirty="0">
                <a:latin typeface="Trebuchet MS"/>
                <a:cs typeface="Trebuchet MS"/>
              </a:rPr>
              <a:t>S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D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80" dirty="0">
                <a:latin typeface="Trebuchet MS"/>
                <a:cs typeface="Trebuchet MS"/>
              </a:rPr>
              <a:t>X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5" dirty="0">
                <a:latin typeface="Trebuchet MS"/>
                <a:cs typeface="Trebuchet MS"/>
              </a:rPr>
              <a:t>H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40" dirty="0">
                <a:latin typeface="Trebuchet MS"/>
                <a:cs typeface="Trebuchet MS"/>
              </a:rPr>
              <a:t>B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320" dirty="0">
                <a:latin typeface="Trebuchet MS"/>
                <a:cs typeface="Trebuchet MS"/>
              </a:rPr>
              <a:t>S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385" dirty="0">
                <a:latin typeface="Trebuchet MS"/>
                <a:cs typeface="Trebuchet MS"/>
              </a:rPr>
              <a:t>,</a:t>
            </a:r>
            <a:endParaRPr sz="2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  <a:tabLst>
                <a:tab pos="2120900" algn="l"/>
                <a:tab pos="4493260" algn="l"/>
                <a:tab pos="5506720" algn="l"/>
                <a:tab pos="7505065" algn="l"/>
              </a:tabLst>
            </a:pPr>
            <a:r>
              <a:rPr sz="2750" b="1" spc="-155" dirty="0">
                <a:latin typeface="Trebuchet MS"/>
                <a:cs typeface="Trebuchet MS"/>
              </a:rPr>
              <a:t>P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70" dirty="0">
                <a:latin typeface="Trebuchet MS"/>
                <a:cs typeface="Trebuchet MS"/>
              </a:rPr>
              <a:t>O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25" dirty="0">
                <a:latin typeface="Trebuchet MS"/>
                <a:cs typeface="Trebuchet MS"/>
              </a:rPr>
              <a:t>D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0" dirty="0">
                <a:latin typeface="Trebuchet MS"/>
                <a:cs typeface="Trebuchet MS"/>
              </a:rPr>
              <a:t>U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T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90" dirty="0">
                <a:latin typeface="Trebuchet MS"/>
                <a:cs typeface="Trebuchet MS"/>
              </a:rPr>
              <a:t>L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0" dirty="0">
                <a:latin typeface="Trebuchet MS"/>
                <a:cs typeface="Trebuchet MS"/>
              </a:rPr>
              <a:t>U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5" dirty="0">
                <a:latin typeface="Trebuchet MS"/>
                <a:cs typeface="Trebuchet MS"/>
              </a:rPr>
              <a:t>H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270" dirty="0">
                <a:latin typeface="Trebuchet MS"/>
                <a:cs typeface="Trebuchet MS"/>
              </a:rPr>
              <a:t>S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50" dirty="0">
                <a:latin typeface="Trebuchet MS"/>
                <a:cs typeface="Trebuchet MS"/>
              </a:rPr>
              <a:t>D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350" dirty="0">
                <a:latin typeface="Trebuchet MS"/>
                <a:cs typeface="Trebuchet MS"/>
              </a:rPr>
              <a:t>C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85" dirty="0">
                <a:latin typeface="Trebuchet MS"/>
                <a:cs typeface="Trebuchet MS"/>
              </a:rPr>
              <a:t>H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55" dirty="0">
                <a:latin typeface="Trebuchet MS"/>
                <a:cs typeface="Trebuchet MS"/>
              </a:rPr>
              <a:t>A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75" dirty="0">
                <a:latin typeface="Trebuchet MS"/>
                <a:cs typeface="Trebuchet MS"/>
              </a:rPr>
              <a:t>R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30" dirty="0">
                <a:latin typeface="Trebuchet MS"/>
                <a:cs typeface="Trebuchet MS"/>
              </a:rPr>
              <a:t>I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00" dirty="0">
                <a:latin typeface="Trebuchet MS"/>
                <a:cs typeface="Trebuchet MS"/>
              </a:rPr>
              <a:t>Y</a:t>
            </a:r>
            <a:r>
              <a:rPr sz="2750" b="1" dirty="0">
                <a:latin typeface="Trebuchet MS"/>
                <a:cs typeface="Trebuchet MS"/>
              </a:rPr>
              <a:t>	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185" dirty="0">
                <a:latin typeface="Trebuchet MS"/>
                <a:cs typeface="Trebuchet MS"/>
              </a:rPr>
              <a:t>V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65" dirty="0">
                <a:latin typeface="Trebuchet MS"/>
                <a:cs typeface="Trebuchet MS"/>
              </a:rPr>
              <a:t>E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-45" dirty="0">
                <a:latin typeface="Trebuchet MS"/>
                <a:cs typeface="Trebuchet MS"/>
              </a:rPr>
              <a:t>N</a:t>
            </a:r>
            <a:r>
              <a:rPr sz="2750" b="1" spc="-365" dirty="0">
                <a:latin typeface="Trebuchet MS"/>
                <a:cs typeface="Trebuchet MS"/>
              </a:rPr>
              <a:t> </a:t>
            </a:r>
            <a:r>
              <a:rPr sz="2750" b="1" spc="-195" dirty="0">
                <a:latin typeface="Trebuchet MS"/>
                <a:cs typeface="Trebuchet MS"/>
              </a:rPr>
              <a:t>T</a:t>
            </a:r>
            <a:r>
              <a:rPr sz="2750" b="1" spc="-370" dirty="0">
                <a:latin typeface="Trebuchet MS"/>
                <a:cs typeface="Trebuchet MS"/>
              </a:rPr>
              <a:t> </a:t>
            </a:r>
            <a:r>
              <a:rPr sz="2750" b="1" spc="270" dirty="0">
                <a:latin typeface="Trebuchet MS"/>
                <a:cs typeface="Trebuchet MS"/>
              </a:rPr>
              <a:t>S</a:t>
            </a:r>
            <a:endParaRPr sz="2750">
              <a:latin typeface="Trebuchet MS"/>
              <a:cs typeface="Trebuchet MS"/>
            </a:endParaRPr>
          </a:p>
          <a:p>
            <a:pPr marL="242570">
              <a:lnSpc>
                <a:spcPct val="100000"/>
              </a:lnSpc>
              <a:spcBef>
                <a:spcPts val="1985"/>
              </a:spcBef>
              <a:tabLst>
                <a:tab pos="988060" algn="l"/>
                <a:tab pos="2016125" algn="l"/>
                <a:tab pos="3270250" algn="l"/>
              </a:tabLst>
            </a:pPr>
            <a:r>
              <a:rPr sz="2700" b="1" spc="70" dirty="0">
                <a:latin typeface="Trebuchet MS"/>
                <a:cs typeface="Trebuchet MS"/>
              </a:rPr>
              <a:t>W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N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85" dirty="0">
                <a:latin typeface="Trebuchet MS"/>
                <a:cs typeface="Trebuchet MS"/>
              </a:rPr>
              <a:t>L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20" dirty="0">
                <a:latin typeface="Trebuchet MS"/>
                <a:cs typeface="Trebuchet MS"/>
              </a:rPr>
              <a:t>O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40" dirty="0">
                <a:latin typeface="Trebuchet MS"/>
                <a:cs typeface="Trebuchet MS"/>
              </a:rPr>
              <a:t>D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-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rebuchet MS"/>
              <a:cs typeface="Trebuchet MS"/>
            </a:endParaRPr>
          </a:p>
          <a:p>
            <a:pPr marL="397510" marR="467995">
              <a:lnSpc>
                <a:spcPct val="101899"/>
              </a:lnSpc>
              <a:tabLst>
                <a:tab pos="2094230" algn="l"/>
                <a:tab pos="2332990" algn="l"/>
                <a:tab pos="2418080" algn="l"/>
                <a:tab pos="2787650" algn="l"/>
                <a:tab pos="3324225" algn="l"/>
                <a:tab pos="4328160" algn="l"/>
                <a:tab pos="4806315" algn="l"/>
                <a:tab pos="5319395" algn="l"/>
                <a:tab pos="6296025" algn="l"/>
                <a:tab pos="7957820" algn="l"/>
                <a:tab pos="8086090" algn="l"/>
                <a:tab pos="8949055" algn="l"/>
                <a:tab pos="9214485" algn="l"/>
                <a:tab pos="10021570" algn="l"/>
                <a:tab pos="11012805" algn="l"/>
                <a:tab pos="11783695" algn="l"/>
                <a:tab pos="11921490" algn="l"/>
                <a:tab pos="12348845" algn="l"/>
                <a:tab pos="13984605" algn="l"/>
                <a:tab pos="14012544" algn="l"/>
                <a:tab pos="14721205" algn="l"/>
                <a:tab pos="15622905" algn="l"/>
                <a:tab pos="16741140" algn="l"/>
              </a:tabLst>
            </a:pP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85" dirty="0">
                <a:latin typeface="Trebuchet MS"/>
                <a:cs typeface="Trebuchet MS"/>
              </a:rPr>
              <a:t>L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90" dirty="0">
                <a:latin typeface="Trebuchet MS"/>
                <a:cs typeface="Trebuchet MS"/>
              </a:rPr>
              <a:t>G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80" dirty="0">
                <a:latin typeface="Trebuchet MS"/>
                <a:cs typeface="Trebuchet MS"/>
              </a:rPr>
              <a:t>Y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5" dirty="0">
                <a:latin typeface="Trebuchet MS"/>
                <a:cs typeface="Trebuchet MS"/>
              </a:rPr>
              <a:t>X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35" dirty="0">
                <a:latin typeface="Trebuchet MS"/>
                <a:cs typeface="Trebuchet MS"/>
              </a:rPr>
              <a:t>B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: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30" dirty="0">
                <a:latin typeface="Trebuchet MS"/>
                <a:cs typeface="Trebuchet MS"/>
              </a:rPr>
              <a:t>Y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40" dirty="0">
                <a:latin typeface="Trebuchet MS"/>
                <a:cs typeface="Trebuchet MS"/>
              </a:rPr>
              <a:t>D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35" dirty="0">
                <a:latin typeface="Trebuchet MS"/>
                <a:cs typeface="Trebuchet MS"/>
              </a:rPr>
              <a:t>B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65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25" dirty="0">
                <a:latin typeface="Trebuchet MS"/>
                <a:cs typeface="Trebuchet MS"/>
              </a:rPr>
              <a:t>K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70" dirty="0">
                <a:latin typeface="Trebuchet MS"/>
                <a:cs typeface="Trebuchet MS"/>
              </a:rPr>
              <a:t>W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N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265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220" dirty="0">
                <a:latin typeface="Trebuchet MS"/>
                <a:cs typeface="Trebuchet MS"/>
              </a:rPr>
              <a:t>'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290" dirty="0">
                <a:latin typeface="Trebuchet MS"/>
                <a:cs typeface="Trebuchet MS"/>
              </a:rPr>
              <a:t>G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440" dirty="0">
                <a:latin typeface="Trebuchet MS"/>
                <a:cs typeface="Trebuchet MS"/>
              </a:rPr>
              <a:t>M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 </a:t>
            </a:r>
            <a:r>
              <a:rPr sz="2700" b="1" spc="165" dirty="0">
                <a:latin typeface="Trebuchet MS"/>
                <a:cs typeface="Trebuchet MS"/>
              </a:rPr>
              <a:t>V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85" dirty="0">
                <a:latin typeface="Trebuchet MS"/>
                <a:cs typeface="Trebuchet MS"/>
              </a:rPr>
              <a:t>L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85" dirty="0">
                <a:latin typeface="Trebuchet MS"/>
                <a:cs typeface="Trebuchet MS"/>
              </a:rPr>
              <a:t>L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80" dirty="0">
                <a:latin typeface="Trebuchet MS"/>
                <a:cs typeface="Trebuchet MS"/>
              </a:rPr>
              <a:t>Y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F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40" dirty="0">
                <a:latin typeface="Trebuchet MS"/>
                <a:cs typeface="Trebuchet MS"/>
              </a:rPr>
              <a:t>D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40" dirty="0">
                <a:latin typeface="Trebuchet MS"/>
                <a:cs typeface="Trebuchet MS"/>
              </a:rPr>
              <a:t>,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'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90" dirty="0">
                <a:latin typeface="Trebuchet MS"/>
                <a:cs typeface="Trebuchet MS"/>
              </a:rPr>
              <a:t>G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dirty="0">
                <a:latin typeface="Trebuchet MS"/>
                <a:cs typeface="Trebuchet MS"/>
              </a:rPr>
              <a:t>Z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40" dirty="0">
                <a:latin typeface="Trebuchet MS"/>
                <a:cs typeface="Trebuchet MS"/>
              </a:rPr>
              <a:t>G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85" dirty="0">
                <a:latin typeface="Trebuchet MS"/>
                <a:cs typeface="Trebuchet MS"/>
              </a:rPr>
              <a:t>L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90" dirty="0">
                <a:latin typeface="Trebuchet MS"/>
                <a:cs typeface="Trebuchet MS"/>
              </a:rPr>
              <a:t>G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80" dirty="0">
                <a:latin typeface="Trebuchet MS"/>
                <a:cs typeface="Trebuchet MS"/>
              </a:rPr>
              <a:t>Y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5" dirty="0">
                <a:latin typeface="Trebuchet MS"/>
                <a:cs typeface="Trebuchet MS"/>
              </a:rPr>
              <a:t>X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35" dirty="0">
                <a:latin typeface="Trebuchet MS"/>
                <a:cs typeface="Trebuchet MS"/>
              </a:rPr>
              <a:t>B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65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N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T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U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40" dirty="0">
                <a:latin typeface="Trebuchet MS"/>
                <a:cs typeface="Trebuchet MS"/>
              </a:rPr>
              <a:t>D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90" dirty="0">
                <a:latin typeface="Trebuchet MS"/>
                <a:cs typeface="Trebuchet MS"/>
              </a:rPr>
              <a:t>,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90" dirty="0">
                <a:latin typeface="Trebuchet MS"/>
                <a:cs typeface="Trebuchet MS"/>
              </a:rPr>
              <a:t>,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85" dirty="0">
                <a:latin typeface="Trebuchet MS"/>
                <a:cs typeface="Trebuchet MS"/>
              </a:rPr>
              <a:t>L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90" dirty="0">
                <a:latin typeface="Trebuchet MS"/>
                <a:cs typeface="Trebuchet MS"/>
              </a:rPr>
              <a:t>G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80" dirty="0">
                <a:latin typeface="Trebuchet MS"/>
                <a:cs typeface="Trebuchet MS"/>
              </a:rPr>
              <a:t>Y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U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rebuchet MS"/>
              <a:cs typeface="Trebuchet MS"/>
            </a:endParaRPr>
          </a:p>
          <a:p>
            <a:pPr marL="397510" marR="5080">
              <a:lnSpc>
                <a:spcPct val="101899"/>
              </a:lnSpc>
              <a:tabLst>
                <a:tab pos="1299210" algn="l"/>
                <a:tab pos="1388745" algn="l"/>
                <a:tab pos="2098040" algn="l"/>
                <a:tab pos="2671445" algn="l"/>
                <a:tab pos="3368675" algn="l"/>
                <a:tab pos="3415665" algn="l"/>
                <a:tab pos="4269740" algn="l"/>
                <a:tab pos="4396740" algn="l"/>
                <a:tab pos="4935220" algn="l"/>
                <a:tab pos="5210810" algn="l"/>
                <a:tab pos="5298440" algn="l"/>
                <a:tab pos="5918835" algn="l"/>
                <a:tab pos="6375400" algn="l"/>
                <a:tab pos="6417310" algn="l"/>
                <a:tab pos="7068820" algn="l"/>
                <a:tab pos="7226300" algn="l"/>
                <a:tab pos="7969884" algn="l"/>
                <a:tab pos="8398510" algn="l"/>
                <a:tab pos="8633460" algn="l"/>
                <a:tab pos="9401175" algn="l"/>
                <a:tab pos="9586595" algn="l"/>
                <a:tab pos="10333990" algn="l"/>
                <a:tab pos="11103610" algn="l"/>
                <a:tab pos="12369165" algn="l"/>
                <a:tab pos="13270865" algn="l"/>
                <a:tab pos="13319760" algn="l"/>
                <a:tab pos="13902055" algn="l"/>
                <a:tab pos="13993494" algn="l"/>
                <a:tab pos="14612619" algn="l"/>
                <a:tab pos="15329535" algn="l"/>
                <a:tab pos="15514319" algn="l"/>
                <a:tab pos="16760190" algn="l"/>
              </a:tabLst>
            </a:pP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290" dirty="0">
                <a:latin typeface="Trebuchet MS"/>
                <a:cs typeface="Trebuchet MS"/>
              </a:rPr>
              <a:t>G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65" dirty="0">
                <a:latin typeface="Trebuchet MS"/>
                <a:cs typeface="Trebuchet MS"/>
              </a:rPr>
              <a:t>V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440" dirty="0">
                <a:latin typeface="Trebuchet MS"/>
                <a:cs typeface="Trebuchet MS"/>
              </a:rPr>
              <a:t>M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T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N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85" dirty="0">
                <a:latin typeface="Trebuchet MS"/>
                <a:cs typeface="Trebuchet MS"/>
              </a:rPr>
              <a:t>L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85" dirty="0">
                <a:latin typeface="Trebuchet MS"/>
                <a:cs typeface="Trebuchet MS"/>
              </a:rPr>
              <a:t>L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35" dirty="0">
                <a:latin typeface="Trebuchet MS"/>
                <a:cs typeface="Trebuchet MS"/>
              </a:rPr>
              <a:t>B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70" dirty="0">
                <a:latin typeface="Trebuchet MS"/>
                <a:cs typeface="Trebuchet MS"/>
              </a:rPr>
              <a:t>W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H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-185" dirty="0">
                <a:latin typeface="Trebuchet MS"/>
                <a:cs typeface="Trebuchet MS"/>
              </a:rPr>
              <a:t>L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L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35" dirty="0">
                <a:latin typeface="Trebuchet MS"/>
                <a:cs typeface="Trebuchet MS"/>
              </a:rPr>
              <a:t>B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U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90" dirty="0">
                <a:latin typeface="Trebuchet MS"/>
                <a:cs typeface="Trebuchet MS"/>
              </a:rPr>
              <a:t>,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65" dirty="0">
                <a:latin typeface="Trebuchet MS"/>
                <a:cs typeface="Trebuchet MS"/>
              </a:rPr>
              <a:t>V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T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90" dirty="0">
                <a:latin typeface="Trebuchet MS"/>
                <a:cs typeface="Trebuchet MS"/>
              </a:rPr>
              <a:t>G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dirty="0">
                <a:latin typeface="Trebuchet MS"/>
                <a:cs typeface="Trebuchet MS"/>
              </a:rPr>
              <a:t>Z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90" dirty="0">
                <a:latin typeface="Trebuchet MS"/>
                <a:cs typeface="Trebuchet MS"/>
              </a:rPr>
              <a:t>,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D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U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90" dirty="0">
                <a:latin typeface="Trebuchet MS"/>
                <a:cs typeface="Trebuchet MS"/>
              </a:rPr>
              <a:t>M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-135" dirty="0">
                <a:latin typeface="Trebuchet MS"/>
                <a:cs typeface="Trebuchet MS"/>
              </a:rPr>
              <a:t>B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40" dirty="0">
                <a:latin typeface="Trebuchet MS"/>
                <a:cs typeface="Trebuchet MS"/>
              </a:rPr>
              <a:t>D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265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20" dirty="0">
                <a:latin typeface="Trebuchet MS"/>
                <a:cs typeface="Trebuchet MS"/>
              </a:rPr>
              <a:t>O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440" dirty="0">
                <a:latin typeface="Trebuchet MS"/>
                <a:cs typeface="Trebuchet MS"/>
              </a:rPr>
              <a:t>M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25" dirty="0">
                <a:latin typeface="Trebuchet MS"/>
                <a:cs typeface="Trebuchet MS"/>
              </a:rPr>
              <a:t>K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65" dirty="0">
                <a:latin typeface="Trebuchet MS"/>
                <a:cs typeface="Trebuchet MS"/>
              </a:rPr>
              <a:t>V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65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U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229" dirty="0">
                <a:latin typeface="Trebuchet MS"/>
                <a:cs typeface="Trebuchet MS"/>
              </a:rPr>
              <a:t>F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U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85" dirty="0">
                <a:latin typeface="Trebuchet MS"/>
                <a:cs typeface="Trebuchet MS"/>
              </a:rPr>
              <a:t>L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.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-135" dirty="0">
                <a:latin typeface="Trebuchet MS"/>
                <a:cs typeface="Trebuchet MS"/>
              </a:rPr>
              <a:t>B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80" dirty="0">
                <a:latin typeface="Trebuchet MS"/>
                <a:cs typeface="Trebuchet MS"/>
              </a:rPr>
              <a:t>Y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90" dirty="0">
                <a:latin typeface="Trebuchet MS"/>
                <a:cs typeface="Trebuchet MS"/>
              </a:rPr>
              <a:t>G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dirty="0">
                <a:latin typeface="Trebuchet MS"/>
                <a:cs typeface="Trebuchet MS"/>
              </a:rPr>
              <a:t>Z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40" dirty="0">
                <a:latin typeface="Trebuchet MS"/>
                <a:cs typeface="Trebuchet MS"/>
              </a:rPr>
              <a:t>G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U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H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65" dirty="0">
                <a:latin typeface="Trebuchet MS"/>
                <a:cs typeface="Trebuchet MS"/>
              </a:rPr>
              <a:t>V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65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N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40" dirty="0">
                <a:latin typeface="Trebuchet MS"/>
                <a:cs typeface="Trebuchet MS"/>
              </a:rPr>
              <a:t>D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229" dirty="0">
                <a:latin typeface="Trebuchet MS"/>
                <a:cs typeface="Trebuchet MS"/>
              </a:rPr>
              <a:t>F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229" dirty="0">
                <a:latin typeface="Trebuchet MS"/>
                <a:cs typeface="Trebuchet MS"/>
              </a:rPr>
              <a:t>F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T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50" dirty="0">
                <a:latin typeface="Trebuchet MS"/>
                <a:cs typeface="Trebuchet MS"/>
              </a:rPr>
              <a:t>P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65" dirty="0">
                <a:latin typeface="Trebuchet MS"/>
                <a:cs typeface="Trebuchet MS"/>
              </a:rPr>
              <a:t>S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F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U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90" dirty="0">
                <a:latin typeface="Trebuchet MS"/>
                <a:cs typeface="Trebuchet MS"/>
              </a:rPr>
              <a:t>G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U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T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130" dirty="0">
                <a:latin typeface="Trebuchet MS"/>
                <a:cs typeface="Trebuchet MS"/>
              </a:rPr>
              <a:t>Y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390" dirty="0">
                <a:latin typeface="Trebuchet MS"/>
                <a:cs typeface="Trebuchet MS"/>
              </a:rPr>
              <a:t>,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E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85" dirty="0">
                <a:latin typeface="Trebuchet MS"/>
                <a:cs typeface="Trebuchet MS"/>
              </a:rPr>
              <a:t>L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290" dirty="0">
                <a:latin typeface="Trebuchet MS"/>
                <a:cs typeface="Trebuchet MS"/>
              </a:rPr>
              <a:t>G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85" dirty="0">
                <a:latin typeface="Trebuchet MS"/>
                <a:cs typeface="Trebuchet MS"/>
              </a:rPr>
              <a:t>A </a:t>
            </a:r>
            <a:r>
              <a:rPr sz="2700" b="1" spc="290" dirty="0">
                <a:latin typeface="Trebuchet MS"/>
                <a:cs typeface="Trebuchet MS"/>
              </a:rPr>
              <a:t>G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65" dirty="0">
                <a:latin typeface="Trebuchet MS"/>
                <a:cs typeface="Trebuchet MS"/>
              </a:rPr>
              <a:t>V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440" dirty="0">
                <a:latin typeface="Trebuchet MS"/>
                <a:cs typeface="Trebuchet MS"/>
              </a:rPr>
              <a:t>M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T</a:t>
            </a:r>
            <a:r>
              <a:rPr sz="2700" b="1" dirty="0">
                <a:latin typeface="Trebuchet MS"/>
                <a:cs typeface="Trebuchet MS"/>
              </a:rPr>
              <a:t>	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N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T</a:t>
            </a:r>
            <a:r>
              <a:rPr sz="2700" b="1" dirty="0">
                <a:latin typeface="Trebuchet MS"/>
                <a:cs typeface="Trebuchet MS"/>
              </a:rPr>
              <a:t>		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80" dirty="0">
                <a:latin typeface="Trebuchet MS"/>
                <a:cs typeface="Trebuchet MS"/>
              </a:rPr>
              <a:t>U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70" dirty="0">
                <a:latin typeface="Trebuchet MS"/>
                <a:cs typeface="Trebuchet MS"/>
              </a:rPr>
              <a:t>R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I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585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dirty="0">
                <a:latin typeface="Trebuchet MS"/>
                <a:cs typeface="Trebuchet MS"/>
              </a:rPr>
              <a:t>D</a:t>
            </a:r>
            <a:r>
              <a:rPr sz="2700" b="1" spc="-40" dirty="0">
                <a:latin typeface="Trebuchet MS"/>
                <a:cs typeface="Trebuchet MS"/>
              </a:rPr>
              <a:t>  </a:t>
            </a:r>
            <a:r>
              <a:rPr sz="2700" b="1" spc="-135" dirty="0">
                <a:latin typeface="Trebuchet MS"/>
                <a:cs typeface="Trebuchet MS"/>
              </a:rPr>
              <a:t>B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dirty="0">
                <a:latin typeface="Trebuchet MS"/>
                <a:cs typeface="Trebuchet MS"/>
              </a:rPr>
              <a:t>T</a:t>
            </a:r>
            <a:r>
              <a:rPr sz="2700" b="1" spc="-40" dirty="0">
                <a:latin typeface="Trebuchet MS"/>
                <a:cs typeface="Trebuchet MS"/>
              </a:rPr>
              <a:t> 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H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dirty="0">
                <a:latin typeface="Trebuchet MS"/>
                <a:cs typeface="Trebuchet MS"/>
              </a:rPr>
              <a:t>E</a:t>
            </a:r>
            <a:r>
              <a:rPr sz="2700" b="1" spc="-45" dirty="0">
                <a:latin typeface="Trebuchet MS"/>
                <a:cs typeface="Trebuchet MS"/>
              </a:rPr>
              <a:t> 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365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35" dirty="0">
                <a:latin typeface="Trebuchet MS"/>
                <a:cs typeface="Trebuchet MS"/>
              </a:rPr>
              <a:t>A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90" dirty="0">
                <a:latin typeface="Trebuchet MS"/>
                <a:cs typeface="Trebuchet MS"/>
              </a:rPr>
              <a:t>T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220" dirty="0">
                <a:latin typeface="Trebuchet MS"/>
                <a:cs typeface="Trebuchet MS"/>
              </a:rPr>
              <a:t>'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315" dirty="0">
                <a:latin typeface="Trebuchet MS"/>
                <a:cs typeface="Trebuchet MS"/>
              </a:rPr>
              <a:t>S</a:t>
            </a:r>
            <a:r>
              <a:rPr sz="2700" b="1" spc="-40" dirty="0">
                <a:latin typeface="Trebuchet MS"/>
                <a:cs typeface="Trebuchet MS"/>
              </a:rPr>
              <a:t>  </a:t>
            </a:r>
            <a:r>
              <a:rPr sz="2700" b="1" spc="-160" dirty="0">
                <a:latin typeface="Trebuchet MS"/>
                <a:cs typeface="Trebuchet MS"/>
              </a:rPr>
              <a:t>E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345" dirty="0">
                <a:latin typeface="Trebuchet MS"/>
                <a:cs typeface="Trebuchet MS"/>
              </a:rPr>
              <a:t>C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60" dirty="0">
                <a:latin typeface="Trebuchet MS"/>
                <a:cs typeface="Trebuchet MS"/>
              </a:rPr>
              <a:t>N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70" dirty="0">
                <a:latin typeface="Trebuchet MS"/>
                <a:cs typeface="Trebuchet MS"/>
              </a:rPr>
              <a:t>O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440" dirty="0">
                <a:latin typeface="Trebuchet MS"/>
                <a:cs typeface="Trebuchet MS"/>
              </a:rPr>
              <a:t>M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130" dirty="0">
                <a:latin typeface="Trebuchet MS"/>
                <a:cs typeface="Trebuchet MS"/>
              </a:rPr>
              <a:t>Y</a:t>
            </a:r>
            <a:r>
              <a:rPr sz="2700" b="1" spc="-370" dirty="0">
                <a:latin typeface="Trebuchet MS"/>
                <a:cs typeface="Trebuchet MS"/>
              </a:rPr>
              <a:t> </a:t>
            </a:r>
            <a:r>
              <a:rPr sz="2700" b="1" spc="-50" dirty="0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87264" cy="40766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990102" y="1834982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39594" y="0"/>
            <a:ext cx="216535" cy="14604"/>
          </a:xfrm>
          <a:custGeom>
            <a:avLst/>
            <a:gdLst/>
            <a:ahLst/>
            <a:cxnLst/>
            <a:rect l="l" t="t" r="r" b="b"/>
            <a:pathLst>
              <a:path w="216534" h="14604">
                <a:moveTo>
                  <a:pt x="102902" y="14592"/>
                </a:moveTo>
                <a:lnTo>
                  <a:pt x="54639" y="10695"/>
                </a:lnTo>
                <a:lnTo>
                  <a:pt x="6309" y="1800"/>
                </a:lnTo>
                <a:lnTo>
                  <a:pt x="0" y="0"/>
                </a:lnTo>
                <a:lnTo>
                  <a:pt x="216270" y="0"/>
                </a:lnTo>
                <a:lnTo>
                  <a:pt x="195982" y="6112"/>
                </a:lnTo>
                <a:lnTo>
                  <a:pt x="150287" y="13170"/>
                </a:lnTo>
                <a:lnTo>
                  <a:pt x="102902" y="1459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50626" y="728114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193084" y="11"/>
            <a:ext cx="1694814" cy="824230"/>
          </a:xfrm>
          <a:custGeom>
            <a:avLst/>
            <a:gdLst/>
            <a:ahLst/>
            <a:cxnLst/>
            <a:rect l="l" t="t" r="r" b="b"/>
            <a:pathLst>
              <a:path w="1694815" h="824230">
                <a:moveTo>
                  <a:pt x="703478" y="593077"/>
                </a:moveTo>
                <a:lnTo>
                  <a:pt x="698919" y="551141"/>
                </a:lnTo>
                <a:lnTo>
                  <a:pt x="683272" y="511975"/>
                </a:lnTo>
                <a:lnTo>
                  <a:pt x="523240" y="196684"/>
                </a:lnTo>
                <a:lnTo>
                  <a:pt x="496722" y="164731"/>
                </a:lnTo>
                <a:lnTo>
                  <a:pt x="461467" y="142798"/>
                </a:lnTo>
                <a:lnTo>
                  <a:pt x="421081" y="133134"/>
                </a:lnTo>
                <a:lnTo>
                  <a:pt x="400253" y="133261"/>
                </a:lnTo>
                <a:lnTo>
                  <a:pt x="325323" y="147650"/>
                </a:lnTo>
                <a:lnTo>
                  <a:pt x="285572" y="160210"/>
                </a:lnTo>
                <a:lnTo>
                  <a:pt x="247129" y="176136"/>
                </a:lnTo>
                <a:lnTo>
                  <a:pt x="210146" y="195351"/>
                </a:lnTo>
                <a:lnTo>
                  <a:pt x="175018" y="217665"/>
                </a:lnTo>
                <a:lnTo>
                  <a:pt x="141909" y="242989"/>
                </a:lnTo>
                <a:lnTo>
                  <a:pt x="111163" y="271018"/>
                </a:lnTo>
                <a:lnTo>
                  <a:pt x="80492" y="303758"/>
                </a:lnTo>
                <a:lnTo>
                  <a:pt x="52146" y="342188"/>
                </a:lnTo>
                <a:lnTo>
                  <a:pt x="29298" y="384390"/>
                </a:lnTo>
                <a:lnTo>
                  <a:pt x="12636" y="429145"/>
                </a:lnTo>
                <a:lnTo>
                  <a:pt x="0" y="501573"/>
                </a:lnTo>
                <a:lnTo>
                  <a:pt x="2298" y="546430"/>
                </a:lnTo>
                <a:lnTo>
                  <a:pt x="12865" y="587336"/>
                </a:lnTo>
                <a:lnTo>
                  <a:pt x="30962" y="624713"/>
                </a:lnTo>
                <a:lnTo>
                  <a:pt x="55892" y="658926"/>
                </a:lnTo>
                <a:lnTo>
                  <a:pt x="86931" y="690384"/>
                </a:lnTo>
                <a:lnTo>
                  <a:pt x="123380" y="719493"/>
                </a:lnTo>
                <a:lnTo>
                  <a:pt x="164503" y="746620"/>
                </a:lnTo>
                <a:lnTo>
                  <a:pt x="220573" y="777595"/>
                </a:lnTo>
                <a:lnTo>
                  <a:pt x="280949" y="799020"/>
                </a:lnTo>
                <a:lnTo>
                  <a:pt x="344017" y="810310"/>
                </a:lnTo>
                <a:lnTo>
                  <a:pt x="376034" y="812050"/>
                </a:lnTo>
                <a:lnTo>
                  <a:pt x="408076" y="811161"/>
                </a:lnTo>
                <a:lnTo>
                  <a:pt x="471411" y="801560"/>
                </a:lnTo>
                <a:lnTo>
                  <a:pt x="532345" y="781761"/>
                </a:lnTo>
                <a:lnTo>
                  <a:pt x="589229" y="752284"/>
                </a:lnTo>
                <a:lnTo>
                  <a:pt x="651471" y="705027"/>
                </a:lnTo>
                <a:lnTo>
                  <a:pt x="678853" y="672947"/>
                </a:lnTo>
                <a:lnTo>
                  <a:pt x="696620" y="634695"/>
                </a:lnTo>
                <a:lnTo>
                  <a:pt x="703478" y="593077"/>
                </a:lnTo>
                <a:close/>
              </a:path>
              <a:path w="1694815" h="824230">
                <a:moveTo>
                  <a:pt x="1068425" y="0"/>
                </a:moveTo>
                <a:lnTo>
                  <a:pt x="629970" y="0"/>
                </a:lnTo>
                <a:lnTo>
                  <a:pt x="638505" y="9931"/>
                </a:lnTo>
                <a:lnTo>
                  <a:pt x="681570" y="49504"/>
                </a:lnTo>
                <a:lnTo>
                  <a:pt x="715086" y="73533"/>
                </a:lnTo>
                <a:lnTo>
                  <a:pt x="752208" y="91465"/>
                </a:lnTo>
                <a:lnTo>
                  <a:pt x="791870" y="102768"/>
                </a:lnTo>
                <a:lnTo>
                  <a:pt x="832878" y="107124"/>
                </a:lnTo>
                <a:lnTo>
                  <a:pt x="853490" y="106641"/>
                </a:lnTo>
                <a:lnTo>
                  <a:pt x="894245" y="100393"/>
                </a:lnTo>
                <a:lnTo>
                  <a:pt x="933335" y="87261"/>
                </a:lnTo>
                <a:lnTo>
                  <a:pt x="969594" y="67614"/>
                </a:lnTo>
                <a:lnTo>
                  <a:pt x="1011516" y="36893"/>
                </a:lnTo>
                <a:lnTo>
                  <a:pt x="1045984" y="13652"/>
                </a:lnTo>
                <a:lnTo>
                  <a:pt x="1068425" y="0"/>
                </a:lnTo>
                <a:close/>
              </a:path>
              <a:path w="1694815" h="824230">
                <a:moveTo>
                  <a:pt x="1694624" y="527443"/>
                </a:moveTo>
                <a:lnTo>
                  <a:pt x="1690344" y="484416"/>
                </a:lnTo>
                <a:lnTo>
                  <a:pt x="1680070" y="442734"/>
                </a:lnTo>
                <a:lnTo>
                  <a:pt x="1663827" y="403466"/>
                </a:lnTo>
                <a:lnTo>
                  <a:pt x="1641640" y="367690"/>
                </a:lnTo>
                <a:lnTo>
                  <a:pt x="1613522" y="336473"/>
                </a:lnTo>
                <a:lnTo>
                  <a:pt x="1579499" y="310870"/>
                </a:lnTo>
                <a:lnTo>
                  <a:pt x="1537284" y="286918"/>
                </a:lnTo>
                <a:lnTo>
                  <a:pt x="1494370" y="266395"/>
                </a:lnTo>
                <a:lnTo>
                  <a:pt x="1450644" y="250101"/>
                </a:lnTo>
                <a:lnTo>
                  <a:pt x="1405978" y="238836"/>
                </a:lnTo>
                <a:lnTo>
                  <a:pt x="1360258" y="233426"/>
                </a:lnTo>
                <a:lnTo>
                  <a:pt x="1313357" y="234657"/>
                </a:lnTo>
                <a:lnTo>
                  <a:pt x="1265148" y="243319"/>
                </a:lnTo>
                <a:lnTo>
                  <a:pt x="1215517" y="260248"/>
                </a:lnTo>
                <a:lnTo>
                  <a:pt x="1084224" y="346951"/>
                </a:lnTo>
                <a:lnTo>
                  <a:pt x="1039825" y="374789"/>
                </a:lnTo>
                <a:lnTo>
                  <a:pt x="997496" y="408825"/>
                </a:lnTo>
                <a:lnTo>
                  <a:pt x="970864" y="447890"/>
                </a:lnTo>
                <a:lnTo>
                  <a:pt x="956843" y="490804"/>
                </a:lnTo>
                <a:lnTo>
                  <a:pt x="952385" y="536359"/>
                </a:lnTo>
                <a:lnTo>
                  <a:pt x="954430" y="583387"/>
                </a:lnTo>
                <a:lnTo>
                  <a:pt x="959916" y="630707"/>
                </a:lnTo>
                <a:lnTo>
                  <a:pt x="973924" y="682091"/>
                </a:lnTo>
                <a:lnTo>
                  <a:pt x="999744" y="724128"/>
                </a:lnTo>
                <a:lnTo>
                  <a:pt x="1035304" y="758101"/>
                </a:lnTo>
                <a:lnTo>
                  <a:pt x="1078585" y="785304"/>
                </a:lnTo>
                <a:lnTo>
                  <a:pt x="1127531" y="807021"/>
                </a:lnTo>
                <a:lnTo>
                  <a:pt x="1174750" y="820064"/>
                </a:lnTo>
                <a:lnTo>
                  <a:pt x="1221054" y="824179"/>
                </a:lnTo>
                <a:lnTo>
                  <a:pt x="1266647" y="821283"/>
                </a:lnTo>
                <a:lnTo>
                  <a:pt x="1311694" y="813231"/>
                </a:lnTo>
                <a:lnTo>
                  <a:pt x="1356423" y="801928"/>
                </a:lnTo>
                <a:lnTo>
                  <a:pt x="1445615" y="777125"/>
                </a:lnTo>
                <a:lnTo>
                  <a:pt x="1490472" y="767397"/>
                </a:lnTo>
                <a:lnTo>
                  <a:pt x="1535747" y="761974"/>
                </a:lnTo>
                <a:lnTo>
                  <a:pt x="1585341" y="763143"/>
                </a:lnTo>
                <a:lnTo>
                  <a:pt x="1589595" y="756983"/>
                </a:lnTo>
                <a:lnTo>
                  <a:pt x="1625638" y="725360"/>
                </a:lnTo>
                <a:lnTo>
                  <a:pt x="1651558" y="691642"/>
                </a:lnTo>
                <a:lnTo>
                  <a:pt x="1671396" y="653923"/>
                </a:lnTo>
                <a:lnTo>
                  <a:pt x="1685175" y="613270"/>
                </a:lnTo>
                <a:lnTo>
                  <a:pt x="1692910" y="570750"/>
                </a:lnTo>
                <a:lnTo>
                  <a:pt x="1694624" y="52744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83026" y="0"/>
            <a:ext cx="669925" cy="577215"/>
          </a:xfrm>
          <a:custGeom>
            <a:avLst/>
            <a:gdLst/>
            <a:ahLst/>
            <a:cxnLst/>
            <a:rect l="l" t="t" r="r" b="b"/>
            <a:pathLst>
              <a:path w="669925" h="577215">
                <a:moveTo>
                  <a:pt x="327838" y="577077"/>
                </a:moveTo>
                <a:lnTo>
                  <a:pt x="281666" y="573839"/>
                </a:lnTo>
                <a:lnTo>
                  <a:pt x="236870" y="562192"/>
                </a:lnTo>
                <a:lnTo>
                  <a:pt x="194922" y="542492"/>
                </a:lnTo>
                <a:lnTo>
                  <a:pt x="129712" y="490823"/>
                </a:lnTo>
                <a:lnTo>
                  <a:pt x="98437" y="451738"/>
                </a:lnTo>
                <a:lnTo>
                  <a:pt x="72976" y="409391"/>
                </a:lnTo>
                <a:lnTo>
                  <a:pt x="50825" y="365214"/>
                </a:lnTo>
                <a:lnTo>
                  <a:pt x="29481" y="320639"/>
                </a:lnTo>
                <a:lnTo>
                  <a:pt x="6440" y="277098"/>
                </a:lnTo>
                <a:lnTo>
                  <a:pt x="3043" y="266303"/>
                </a:lnTo>
                <a:lnTo>
                  <a:pt x="897" y="255337"/>
                </a:lnTo>
                <a:lnTo>
                  <a:pt x="0" y="244198"/>
                </a:lnTo>
                <a:lnTo>
                  <a:pt x="352" y="232887"/>
                </a:lnTo>
                <a:lnTo>
                  <a:pt x="13883" y="190360"/>
                </a:lnTo>
                <a:lnTo>
                  <a:pt x="40433" y="144929"/>
                </a:lnTo>
                <a:lnTo>
                  <a:pt x="68468" y="100547"/>
                </a:lnTo>
                <a:lnTo>
                  <a:pt x="97989" y="57216"/>
                </a:lnTo>
                <a:lnTo>
                  <a:pt x="128996" y="14935"/>
                </a:lnTo>
                <a:lnTo>
                  <a:pt x="140766" y="0"/>
                </a:lnTo>
                <a:lnTo>
                  <a:pt x="637996" y="0"/>
                </a:lnTo>
                <a:lnTo>
                  <a:pt x="655351" y="34626"/>
                </a:lnTo>
                <a:lnTo>
                  <a:pt x="666696" y="75913"/>
                </a:lnTo>
                <a:lnTo>
                  <a:pt x="669511" y="104257"/>
                </a:lnTo>
                <a:lnTo>
                  <a:pt x="669470" y="118573"/>
                </a:lnTo>
                <a:lnTo>
                  <a:pt x="663593" y="160918"/>
                </a:lnTo>
                <a:lnTo>
                  <a:pt x="643221" y="222064"/>
                </a:lnTo>
                <a:lnTo>
                  <a:pt x="625185" y="268742"/>
                </a:lnTo>
                <a:lnTo>
                  <a:pt x="605612" y="314736"/>
                </a:lnTo>
                <a:lnTo>
                  <a:pt x="584503" y="360045"/>
                </a:lnTo>
                <a:lnTo>
                  <a:pt x="561858" y="404671"/>
                </a:lnTo>
                <a:lnTo>
                  <a:pt x="537676" y="448612"/>
                </a:lnTo>
                <a:lnTo>
                  <a:pt x="510940" y="481454"/>
                </a:lnTo>
                <a:lnTo>
                  <a:pt x="476922" y="509888"/>
                </a:lnTo>
                <a:lnTo>
                  <a:pt x="439779" y="536421"/>
                </a:lnTo>
                <a:lnTo>
                  <a:pt x="403669" y="563563"/>
                </a:lnTo>
                <a:lnTo>
                  <a:pt x="388872" y="568135"/>
                </a:lnTo>
                <a:lnTo>
                  <a:pt x="373879" y="571773"/>
                </a:lnTo>
                <a:lnTo>
                  <a:pt x="358689" y="574478"/>
                </a:lnTo>
                <a:lnTo>
                  <a:pt x="343303" y="576249"/>
                </a:lnTo>
                <a:lnTo>
                  <a:pt x="327838" y="57707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61291" y="1534318"/>
            <a:ext cx="695325" cy="640080"/>
          </a:xfrm>
          <a:custGeom>
            <a:avLst/>
            <a:gdLst/>
            <a:ahLst/>
            <a:cxnLst/>
            <a:rect l="l" t="t" r="r" b="b"/>
            <a:pathLst>
              <a:path w="695325" h="640080">
                <a:moveTo>
                  <a:pt x="372309" y="639694"/>
                </a:moveTo>
                <a:lnTo>
                  <a:pt x="327455" y="629409"/>
                </a:lnTo>
                <a:lnTo>
                  <a:pt x="274499" y="606176"/>
                </a:lnTo>
                <a:lnTo>
                  <a:pt x="229967" y="583866"/>
                </a:lnTo>
                <a:lnTo>
                  <a:pt x="186896" y="559169"/>
                </a:lnTo>
                <a:lnTo>
                  <a:pt x="145286" y="532082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71560" y="2547"/>
                </a:lnTo>
                <a:lnTo>
                  <a:pt x="414318" y="8933"/>
                </a:lnTo>
                <a:lnTo>
                  <a:pt x="456347" y="19113"/>
                </a:lnTo>
                <a:lnTo>
                  <a:pt x="497299" y="33004"/>
                </a:lnTo>
                <a:lnTo>
                  <a:pt x="536836" y="50489"/>
                </a:lnTo>
                <a:lnTo>
                  <a:pt x="574656" y="71431"/>
                </a:lnTo>
                <a:lnTo>
                  <a:pt x="610465" y="95672"/>
                </a:lnTo>
                <a:lnTo>
                  <a:pt x="649896" y="131012"/>
                </a:lnTo>
                <a:lnTo>
                  <a:pt x="676332" y="171564"/>
                </a:lnTo>
                <a:lnTo>
                  <a:pt x="691778" y="217410"/>
                </a:lnTo>
                <a:lnTo>
                  <a:pt x="695273" y="265690"/>
                </a:lnTo>
                <a:lnTo>
                  <a:pt x="692435" y="289760"/>
                </a:lnTo>
                <a:lnTo>
                  <a:pt x="677819" y="335893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21520" y="552227"/>
                </a:lnTo>
                <a:lnTo>
                  <a:pt x="477913" y="601344"/>
                </a:lnTo>
                <a:lnTo>
                  <a:pt x="439786" y="627108"/>
                </a:lnTo>
                <a:lnTo>
                  <a:pt x="395390" y="639221"/>
                </a:lnTo>
                <a:lnTo>
                  <a:pt x="372309" y="6396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20726" y="258678"/>
            <a:ext cx="167640" cy="492125"/>
          </a:xfrm>
          <a:custGeom>
            <a:avLst/>
            <a:gdLst/>
            <a:ahLst/>
            <a:cxnLst/>
            <a:rect l="l" t="t" r="r" b="b"/>
            <a:pathLst>
              <a:path w="167640" h="492125">
                <a:moveTo>
                  <a:pt x="167272" y="491521"/>
                </a:moveTo>
                <a:lnTo>
                  <a:pt x="101657" y="455633"/>
                </a:lnTo>
                <a:lnTo>
                  <a:pt x="69291" y="423764"/>
                </a:lnTo>
                <a:lnTo>
                  <a:pt x="45434" y="382408"/>
                </a:lnTo>
                <a:lnTo>
                  <a:pt x="32338" y="329719"/>
                </a:lnTo>
                <a:lnTo>
                  <a:pt x="9834" y="284073"/>
                </a:lnTo>
                <a:lnTo>
                  <a:pt x="0" y="241202"/>
                </a:lnTo>
                <a:lnTo>
                  <a:pt x="1300" y="200814"/>
                </a:lnTo>
                <a:lnTo>
                  <a:pt x="12199" y="162616"/>
                </a:lnTo>
                <a:lnTo>
                  <a:pt x="31160" y="126314"/>
                </a:lnTo>
                <a:lnTo>
                  <a:pt x="56649" y="91616"/>
                </a:lnTo>
                <a:lnTo>
                  <a:pt x="87128" y="58228"/>
                </a:lnTo>
                <a:lnTo>
                  <a:pt x="120043" y="29570"/>
                </a:lnTo>
                <a:lnTo>
                  <a:pt x="157559" y="4859"/>
                </a:lnTo>
                <a:lnTo>
                  <a:pt x="167272" y="0"/>
                </a:lnTo>
                <a:lnTo>
                  <a:pt x="167272" y="49152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73128" y="959389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4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49896" y="1754363"/>
            <a:ext cx="138430" cy="484505"/>
          </a:xfrm>
          <a:custGeom>
            <a:avLst/>
            <a:gdLst/>
            <a:ahLst/>
            <a:cxnLst/>
            <a:rect l="l" t="t" r="r" b="b"/>
            <a:pathLst>
              <a:path w="138430" h="484505">
                <a:moveTo>
                  <a:pt x="138102" y="484091"/>
                </a:moveTo>
                <a:lnTo>
                  <a:pt x="100512" y="459008"/>
                </a:lnTo>
                <a:lnTo>
                  <a:pt x="69266" y="426697"/>
                </a:lnTo>
                <a:lnTo>
                  <a:pt x="43361" y="388090"/>
                </a:lnTo>
                <a:lnTo>
                  <a:pt x="23140" y="344762"/>
                </a:lnTo>
                <a:lnTo>
                  <a:pt x="8944" y="298285"/>
                </a:lnTo>
                <a:lnTo>
                  <a:pt x="1117" y="250234"/>
                </a:lnTo>
                <a:lnTo>
                  <a:pt x="0" y="202181"/>
                </a:lnTo>
                <a:lnTo>
                  <a:pt x="5935" y="155701"/>
                </a:lnTo>
                <a:lnTo>
                  <a:pt x="19266" y="112367"/>
                </a:lnTo>
                <a:lnTo>
                  <a:pt x="40334" y="73753"/>
                </a:lnTo>
                <a:lnTo>
                  <a:pt x="80281" y="34614"/>
                </a:lnTo>
                <a:lnTo>
                  <a:pt x="126720" y="3449"/>
                </a:lnTo>
                <a:lnTo>
                  <a:pt x="138102" y="0"/>
                </a:lnTo>
                <a:lnTo>
                  <a:pt x="138102" y="48409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38783" y="1044670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5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30503" y="764168"/>
            <a:ext cx="544830" cy="624205"/>
          </a:xfrm>
          <a:custGeom>
            <a:avLst/>
            <a:gdLst/>
            <a:ahLst/>
            <a:cxnLst/>
            <a:rect l="l" t="t" r="r" b="b"/>
            <a:pathLst>
              <a:path w="544830" h="624205">
                <a:moveTo>
                  <a:pt x="330646" y="623576"/>
                </a:moveTo>
                <a:lnTo>
                  <a:pt x="291074" y="623222"/>
                </a:lnTo>
                <a:lnTo>
                  <a:pt x="251873" y="617763"/>
                </a:lnTo>
                <a:lnTo>
                  <a:pt x="213705" y="607289"/>
                </a:lnTo>
                <a:lnTo>
                  <a:pt x="177214" y="591977"/>
                </a:lnTo>
                <a:lnTo>
                  <a:pt x="143006" y="572084"/>
                </a:lnTo>
                <a:lnTo>
                  <a:pt x="111648" y="547938"/>
                </a:lnTo>
                <a:lnTo>
                  <a:pt x="83670" y="519946"/>
                </a:lnTo>
                <a:lnTo>
                  <a:pt x="59544" y="488582"/>
                </a:lnTo>
                <a:lnTo>
                  <a:pt x="39669" y="454365"/>
                </a:lnTo>
                <a:lnTo>
                  <a:pt x="24377" y="417865"/>
                </a:lnTo>
                <a:lnTo>
                  <a:pt x="5408" y="336370"/>
                </a:lnTo>
                <a:lnTo>
                  <a:pt x="0" y="286552"/>
                </a:lnTo>
                <a:lnTo>
                  <a:pt x="1898" y="237574"/>
                </a:lnTo>
                <a:lnTo>
                  <a:pt x="13606" y="189027"/>
                </a:lnTo>
                <a:lnTo>
                  <a:pt x="37627" y="140504"/>
                </a:lnTo>
                <a:lnTo>
                  <a:pt x="67947" y="97227"/>
                </a:lnTo>
                <a:lnTo>
                  <a:pt x="100962" y="60189"/>
                </a:lnTo>
                <a:lnTo>
                  <a:pt x="137830" y="30740"/>
                </a:lnTo>
                <a:lnTo>
                  <a:pt x="179709" y="10228"/>
                </a:lnTo>
                <a:lnTo>
                  <a:pt x="227758" y="0"/>
                </a:lnTo>
                <a:lnTo>
                  <a:pt x="283133" y="1403"/>
                </a:lnTo>
                <a:lnTo>
                  <a:pt x="344551" y="13661"/>
                </a:lnTo>
                <a:lnTo>
                  <a:pt x="401735" y="39199"/>
                </a:lnTo>
                <a:lnTo>
                  <a:pt x="451855" y="76749"/>
                </a:lnTo>
                <a:lnTo>
                  <a:pt x="492424" y="124456"/>
                </a:lnTo>
                <a:lnTo>
                  <a:pt x="521438" y="179951"/>
                </a:lnTo>
                <a:lnTo>
                  <a:pt x="540440" y="249306"/>
                </a:lnTo>
                <a:lnTo>
                  <a:pt x="544411" y="298103"/>
                </a:lnTo>
                <a:lnTo>
                  <a:pt x="541213" y="346108"/>
                </a:lnTo>
                <a:lnTo>
                  <a:pt x="531874" y="393324"/>
                </a:lnTo>
                <a:lnTo>
                  <a:pt x="517422" y="439752"/>
                </a:lnTo>
                <a:lnTo>
                  <a:pt x="498885" y="485395"/>
                </a:lnTo>
                <a:lnTo>
                  <a:pt x="477291" y="530255"/>
                </a:lnTo>
                <a:lnTo>
                  <a:pt x="453667" y="574333"/>
                </a:lnTo>
                <a:lnTo>
                  <a:pt x="408282" y="609028"/>
                </a:lnTo>
                <a:lnTo>
                  <a:pt x="369933" y="618819"/>
                </a:lnTo>
                <a:lnTo>
                  <a:pt x="330646" y="62357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309964" y="1709341"/>
            <a:ext cx="624840" cy="509270"/>
          </a:xfrm>
          <a:custGeom>
            <a:avLst/>
            <a:gdLst/>
            <a:ahLst/>
            <a:cxnLst/>
            <a:rect l="l" t="t" r="r" b="b"/>
            <a:pathLst>
              <a:path w="624840" h="509269">
                <a:moveTo>
                  <a:pt x="361428" y="508505"/>
                </a:moveTo>
                <a:lnTo>
                  <a:pt x="319781" y="508744"/>
                </a:lnTo>
                <a:lnTo>
                  <a:pt x="278336" y="506542"/>
                </a:lnTo>
                <a:lnTo>
                  <a:pt x="237093" y="501896"/>
                </a:lnTo>
                <a:lnTo>
                  <a:pt x="196053" y="494809"/>
                </a:lnTo>
                <a:lnTo>
                  <a:pt x="142666" y="480293"/>
                </a:lnTo>
                <a:lnTo>
                  <a:pt x="98897" y="458756"/>
                </a:lnTo>
                <a:lnTo>
                  <a:pt x="64009" y="429658"/>
                </a:lnTo>
                <a:lnTo>
                  <a:pt x="37263" y="392461"/>
                </a:lnTo>
                <a:lnTo>
                  <a:pt x="17922" y="346626"/>
                </a:lnTo>
                <a:lnTo>
                  <a:pt x="5247" y="291613"/>
                </a:lnTo>
                <a:lnTo>
                  <a:pt x="0" y="239056"/>
                </a:lnTo>
                <a:lnTo>
                  <a:pt x="3419" y="194997"/>
                </a:lnTo>
                <a:lnTo>
                  <a:pt x="16850" y="157357"/>
                </a:lnTo>
                <a:lnTo>
                  <a:pt x="41638" y="124058"/>
                </a:lnTo>
                <a:lnTo>
                  <a:pt x="79130" y="93020"/>
                </a:lnTo>
                <a:lnTo>
                  <a:pt x="130670" y="62167"/>
                </a:lnTo>
                <a:lnTo>
                  <a:pt x="172988" y="41321"/>
                </a:lnTo>
                <a:lnTo>
                  <a:pt x="215590" y="24095"/>
                </a:lnTo>
                <a:lnTo>
                  <a:pt x="258421" y="11075"/>
                </a:lnTo>
                <a:lnTo>
                  <a:pt x="301427" y="2847"/>
                </a:lnTo>
                <a:lnTo>
                  <a:pt x="344553" y="0"/>
                </a:lnTo>
                <a:lnTo>
                  <a:pt x="387744" y="3118"/>
                </a:lnTo>
                <a:lnTo>
                  <a:pt x="430947" y="12788"/>
                </a:lnTo>
                <a:lnTo>
                  <a:pt x="474107" y="29598"/>
                </a:lnTo>
                <a:lnTo>
                  <a:pt x="517169" y="54132"/>
                </a:lnTo>
                <a:lnTo>
                  <a:pt x="562292" y="92758"/>
                </a:lnTo>
                <a:lnTo>
                  <a:pt x="602733" y="136260"/>
                </a:lnTo>
                <a:lnTo>
                  <a:pt x="621399" y="198985"/>
                </a:lnTo>
                <a:lnTo>
                  <a:pt x="624803" y="231591"/>
                </a:lnTo>
                <a:lnTo>
                  <a:pt x="624165" y="264370"/>
                </a:lnTo>
                <a:lnTo>
                  <a:pt x="610863" y="328447"/>
                </a:lnTo>
                <a:lnTo>
                  <a:pt x="582299" y="387329"/>
                </a:lnTo>
                <a:lnTo>
                  <a:pt x="540206" y="437444"/>
                </a:lnTo>
                <a:lnTo>
                  <a:pt x="487138" y="475751"/>
                </a:lnTo>
                <a:lnTo>
                  <a:pt x="426316" y="499927"/>
                </a:lnTo>
                <a:lnTo>
                  <a:pt x="361428" y="5085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0643" y="3712562"/>
            <a:ext cx="17213580" cy="4084954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200025">
              <a:lnSpc>
                <a:spcPct val="102299"/>
              </a:lnSpc>
              <a:spcBef>
                <a:spcPts val="25"/>
              </a:spcBef>
              <a:tabLst>
                <a:tab pos="594995" algn="l"/>
                <a:tab pos="1778000" algn="l"/>
                <a:tab pos="2523490" algn="l"/>
                <a:tab pos="2671445" algn="l"/>
                <a:tab pos="3750945" algn="l"/>
                <a:tab pos="4315460" algn="l"/>
                <a:tab pos="4818380" algn="l"/>
                <a:tab pos="7081520" algn="l"/>
                <a:tab pos="7858759" algn="l"/>
                <a:tab pos="8051800" algn="l"/>
                <a:tab pos="9033510" algn="l"/>
                <a:tab pos="9702165" algn="l"/>
                <a:tab pos="10547985" algn="l"/>
                <a:tab pos="10704195" algn="l"/>
                <a:tab pos="11466195" algn="l"/>
                <a:tab pos="13023215" algn="l"/>
                <a:tab pos="13526769" algn="l"/>
                <a:tab pos="13630910" algn="l"/>
                <a:tab pos="14363700" algn="l"/>
                <a:tab pos="14593569" algn="l"/>
                <a:tab pos="15631794" algn="l"/>
                <a:tab pos="16249015" algn="l"/>
              </a:tabLst>
            </a:pP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10" dirty="0">
                <a:latin typeface="Trebuchet MS"/>
                <a:cs typeface="Trebuchet MS"/>
              </a:rPr>
              <a:t>.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0" dirty="0">
                <a:latin typeface="Trebuchet MS"/>
                <a:cs typeface="Trebuchet MS"/>
              </a:rPr>
              <a:t>L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dirty="0">
                <a:latin typeface="Trebuchet MS"/>
                <a:cs typeface="Trebuchet MS"/>
              </a:rPr>
              <a:t>K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260" dirty="0">
                <a:latin typeface="Trebuchet MS"/>
                <a:cs typeface="Trebuchet MS"/>
              </a:rPr>
              <a:t>G</a:t>
            </a:r>
            <a:r>
              <a:rPr sz="2900" b="1" dirty="0">
                <a:latin typeface="Trebuchet MS"/>
                <a:cs typeface="Trebuchet MS"/>
              </a:rPr>
              <a:t>		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T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105" dirty="0">
                <a:latin typeface="Trebuchet MS"/>
                <a:cs typeface="Trebuchet MS"/>
              </a:rPr>
              <a:t>H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60" dirty="0">
                <a:latin typeface="Trebuchet MS"/>
                <a:cs typeface="Trebuchet MS"/>
              </a:rPr>
              <a:t>Y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D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D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05" dirty="0">
                <a:latin typeface="Trebuchet MS"/>
                <a:cs typeface="Trebuchet MS"/>
              </a:rPr>
              <a:t>H</a:t>
            </a:r>
            <a:r>
              <a:rPr sz="2900" b="1" spc="-38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E</a:t>
            </a:r>
            <a:r>
              <a:rPr sz="2900" b="1" dirty="0">
                <a:latin typeface="Trebuchet MS"/>
                <a:cs typeface="Trebuchet MS"/>
              </a:rPr>
              <a:t>		</a:t>
            </a:r>
            <a:r>
              <a:rPr sz="2900" b="1" spc="-45" dirty="0">
                <a:latin typeface="Trebuchet MS"/>
                <a:cs typeface="Trebuchet MS"/>
              </a:rPr>
              <a:t>D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40" dirty="0">
                <a:latin typeface="Trebuchet MS"/>
                <a:cs typeface="Trebuchet MS"/>
              </a:rPr>
              <a:t>S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20" dirty="0">
                <a:latin typeface="Trebuchet MS"/>
                <a:cs typeface="Trebuchet MS"/>
              </a:rPr>
              <a:t>C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40" dirty="0">
                <a:latin typeface="Trebuchet MS"/>
                <a:cs typeface="Trebuchet MS"/>
              </a:rPr>
              <a:t>S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290" dirty="0">
                <a:latin typeface="Trebuchet MS"/>
                <a:cs typeface="Trebuchet MS"/>
              </a:rPr>
              <a:t>S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290" dirty="0">
                <a:latin typeface="Trebuchet MS"/>
                <a:cs typeface="Trebuchet MS"/>
              </a:rPr>
              <a:t>S</a:t>
            </a:r>
            <a:r>
              <a:rPr sz="2900" b="1" dirty="0">
                <a:latin typeface="Trebuchet MS"/>
                <a:cs typeface="Trebuchet MS"/>
              </a:rPr>
              <a:t>		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T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160" dirty="0">
                <a:latin typeface="Trebuchet MS"/>
                <a:cs typeface="Trebuchet MS"/>
              </a:rPr>
              <a:t>P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K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N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05" dirty="0">
                <a:latin typeface="Trebuchet MS"/>
                <a:cs typeface="Trebuchet MS"/>
              </a:rPr>
              <a:t>H</a:t>
            </a:r>
            <a:r>
              <a:rPr sz="2900" b="1" spc="-385" dirty="0">
                <a:latin typeface="Trebuchet MS"/>
                <a:cs typeface="Trebuchet MS"/>
              </a:rPr>
              <a:t> </a:t>
            </a:r>
            <a:r>
              <a:rPr sz="2900" b="1" spc="-155" dirty="0">
                <a:latin typeface="Trebuchet MS"/>
                <a:cs typeface="Trebuchet MS"/>
              </a:rPr>
              <a:t>E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H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F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310" dirty="0">
                <a:latin typeface="Trebuchet MS"/>
                <a:cs typeface="Trebuchet MS"/>
              </a:rPr>
              <a:t>J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E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D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45" dirty="0">
                <a:latin typeface="Trebuchet MS"/>
                <a:cs typeface="Trebuchet MS"/>
              </a:rPr>
              <a:t>D</a:t>
            </a:r>
            <a:r>
              <a:rPr sz="2900" b="1" spc="-405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70" dirty="0">
                <a:latin typeface="Trebuchet MS"/>
                <a:cs typeface="Trebuchet MS"/>
              </a:rPr>
              <a:t>C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55" dirty="0">
                <a:latin typeface="Trebuchet MS"/>
                <a:cs typeface="Trebuchet MS"/>
              </a:rPr>
              <a:t>,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T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10" dirty="0">
                <a:latin typeface="Trebuchet MS"/>
                <a:cs typeface="Trebuchet MS"/>
              </a:rPr>
              <a:t>Y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E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45" dirty="0">
                <a:latin typeface="Trebuchet MS"/>
                <a:cs typeface="Trebuchet MS"/>
              </a:rPr>
              <a:t>D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E</a:t>
            </a:r>
            <a:r>
              <a:rPr sz="2900" b="1" dirty="0">
                <a:latin typeface="Trebuchet MS"/>
                <a:cs typeface="Trebuchet MS"/>
              </a:rPr>
              <a:t>	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30" dirty="0">
                <a:latin typeface="Trebuchet MS"/>
                <a:cs typeface="Trebuchet MS"/>
              </a:rPr>
              <a:t>O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340" dirty="0">
                <a:latin typeface="Trebuchet MS"/>
                <a:cs typeface="Trebuchet MS"/>
              </a:rPr>
              <a:t>S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R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D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75" dirty="0">
                <a:latin typeface="Trebuchet MS"/>
                <a:cs typeface="Trebuchet MS"/>
              </a:rPr>
              <a:t>W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R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2519680" algn="l"/>
                <a:tab pos="3265804" algn="l"/>
                <a:tab pos="5576570" algn="l"/>
                <a:tab pos="6644005" algn="l"/>
                <a:tab pos="8689975" algn="l"/>
                <a:tab pos="9451975" algn="l"/>
                <a:tab pos="11527155" algn="l"/>
                <a:tab pos="14002385" algn="l"/>
              </a:tabLst>
            </a:pPr>
            <a:r>
              <a:rPr sz="2900" b="1" spc="195" dirty="0">
                <a:latin typeface="Trebuchet MS"/>
                <a:cs typeface="Trebuchet MS"/>
              </a:rPr>
              <a:t>V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70" dirty="0">
                <a:latin typeface="Trebuchet MS"/>
                <a:cs typeface="Trebuchet MS"/>
              </a:rPr>
              <a:t>C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N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F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340" dirty="0">
                <a:latin typeface="Trebuchet MS"/>
                <a:cs typeface="Trebuchet MS"/>
              </a:rPr>
              <a:t>S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370" dirty="0">
                <a:latin typeface="Trebuchet MS"/>
                <a:cs typeface="Trebuchet MS"/>
              </a:rPr>
              <a:t>C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05" dirty="0">
                <a:latin typeface="Trebuchet MS"/>
                <a:cs typeface="Trebuchet MS"/>
              </a:rPr>
              <a:t>H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0" dirty="0">
                <a:latin typeface="Trebuchet MS"/>
                <a:cs typeface="Trebuchet MS"/>
              </a:rPr>
              <a:t>L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290" dirty="0">
                <a:latin typeface="Trebuchet MS"/>
                <a:cs typeface="Trebuchet MS"/>
              </a:rPr>
              <a:t>S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D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370" dirty="0">
                <a:latin typeface="Trebuchet MS"/>
                <a:cs typeface="Trebuchet MS"/>
              </a:rPr>
              <a:t>C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260" dirty="0">
                <a:latin typeface="Trebuchet MS"/>
                <a:cs typeface="Trebuchet MS"/>
              </a:rPr>
              <a:t>G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30" dirty="0">
                <a:latin typeface="Trebuchet MS"/>
                <a:cs typeface="Trebuchet MS"/>
              </a:rPr>
              <a:t>O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45" dirty="0">
                <a:latin typeface="Trebuchet MS"/>
                <a:cs typeface="Trebuchet MS"/>
              </a:rPr>
              <a:t>F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10" dirty="0">
                <a:latin typeface="Trebuchet MS"/>
                <a:cs typeface="Trebuchet MS"/>
              </a:rPr>
              <a:t>G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N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40" dirty="0">
                <a:latin typeface="Trebuchet MS"/>
                <a:cs typeface="Trebuchet MS"/>
              </a:rPr>
              <a:t>S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290" dirty="0">
                <a:latin typeface="Trebuchet MS"/>
                <a:cs typeface="Trebuchet MS"/>
              </a:rPr>
              <a:t>S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45" dirty="0">
                <a:latin typeface="Trebuchet MS"/>
                <a:cs typeface="Trebuchet MS"/>
              </a:rPr>
              <a:t>D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70" dirty="0">
                <a:latin typeface="Trebuchet MS"/>
                <a:cs typeface="Trebuchet MS"/>
              </a:rPr>
              <a:t>C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05" dirty="0">
                <a:latin typeface="Trebuchet MS"/>
                <a:cs typeface="Trebuchet MS"/>
              </a:rPr>
              <a:t>,</a:t>
            </a:r>
            <a:endParaRPr sz="2900">
              <a:latin typeface="Trebuchet MS"/>
              <a:cs typeface="Trebuchet MS"/>
            </a:endParaRPr>
          </a:p>
          <a:p>
            <a:pPr marL="12700" marR="5080">
              <a:lnSpc>
                <a:spcPct val="102299"/>
              </a:lnSpc>
              <a:tabLst>
                <a:tab pos="2192020" algn="l"/>
                <a:tab pos="2793365" algn="l"/>
                <a:tab pos="3258820" algn="l"/>
                <a:tab pos="3860165" algn="l"/>
                <a:tab pos="4965700" algn="l"/>
                <a:tab pos="5629275" algn="l"/>
                <a:tab pos="6257290" algn="l"/>
                <a:tab pos="6613525" algn="l"/>
                <a:tab pos="7881620" algn="l"/>
                <a:tab pos="9940925" algn="l"/>
                <a:tab pos="11115675" algn="l"/>
                <a:tab pos="11784330" algn="l"/>
                <a:tab pos="12786360" algn="l"/>
                <a:tab pos="13548360" algn="l"/>
                <a:tab pos="15468600" algn="l"/>
              </a:tabLst>
            </a:pPr>
            <a:r>
              <a:rPr sz="2900" b="1" spc="-310" dirty="0">
                <a:latin typeface="Trebuchet MS"/>
                <a:cs typeface="Trebuchet MS"/>
              </a:rPr>
              <a:t>J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10" dirty="0">
                <a:latin typeface="Trebuchet MS"/>
                <a:cs typeface="Trebuchet MS"/>
              </a:rPr>
              <a:t>Y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D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45" dirty="0">
                <a:latin typeface="Trebuchet MS"/>
                <a:cs typeface="Trebuchet MS"/>
              </a:rPr>
              <a:t>F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10" dirty="0">
                <a:latin typeface="Trebuchet MS"/>
                <a:cs typeface="Trebuchet MS"/>
              </a:rPr>
              <a:t>Y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E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160" dirty="0">
                <a:latin typeface="Trebuchet MS"/>
                <a:cs typeface="Trebuchet MS"/>
              </a:rPr>
              <a:t>P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K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05" dirty="0">
                <a:latin typeface="Trebuchet MS"/>
                <a:cs typeface="Trebuchet MS"/>
              </a:rPr>
              <a:t>H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290" dirty="0">
                <a:latin typeface="Trebuchet MS"/>
                <a:cs typeface="Trebuchet MS"/>
              </a:rPr>
              <a:t>S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10" dirty="0">
                <a:latin typeface="Trebuchet MS"/>
                <a:cs typeface="Trebuchet MS"/>
              </a:rPr>
              <a:t>Y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E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45" dirty="0">
                <a:latin typeface="Trebuchet MS"/>
                <a:cs typeface="Trebuchet MS"/>
              </a:rPr>
              <a:t>D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E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30" dirty="0">
                <a:latin typeface="Trebuchet MS"/>
                <a:cs typeface="Trebuchet MS"/>
              </a:rPr>
              <a:t>O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05" dirty="0">
                <a:latin typeface="Trebuchet MS"/>
                <a:cs typeface="Trebuchet MS"/>
              </a:rPr>
              <a:t>H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dirty="0">
                <a:latin typeface="Trebuchet MS"/>
                <a:cs typeface="Trebuchet MS"/>
              </a:rPr>
              <a:t>K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290" dirty="0">
                <a:latin typeface="Trebuchet MS"/>
                <a:cs typeface="Trebuchet MS"/>
              </a:rPr>
              <a:t>S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310" dirty="0">
                <a:latin typeface="Trebuchet MS"/>
                <a:cs typeface="Trebuchet MS"/>
              </a:rPr>
              <a:t>G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95" dirty="0">
                <a:latin typeface="Trebuchet MS"/>
                <a:cs typeface="Trebuchet MS"/>
              </a:rPr>
              <a:t>V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10" dirty="0">
                <a:latin typeface="Trebuchet MS"/>
                <a:cs typeface="Trebuchet MS"/>
              </a:rPr>
              <a:t>G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405" dirty="0">
                <a:latin typeface="Trebuchet MS"/>
                <a:cs typeface="Trebuchet MS"/>
              </a:rPr>
              <a:t>, </a:t>
            </a:r>
            <a:r>
              <a:rPr sz="2900" b="1" spc="370" dirty="0">
                <a:latin typeface="Trebuchet MS"/>
                <a:cs typeface="Trebuchet MS"/>
              </a:rPr>
              <a:t>C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05" dirty="0">
                <a:latin typeface="Trebuchet MS"/>
                <a:cs typeface="Trebuchet MS"/>
              </a:rPr>
              <a:t>H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40" dirty="0">
                <a:latin typeface="Trebuchet MS"/>
                <a:cs typeface="Trebuchet MS"/>
              </a:rPr>
              <a:t>S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290" dirty="0">
                <a:latin typeface="Trebuchet MS"/>
                <a:cs typeface="Trebuchet MS"/>
              </a:rPr>
              <a:t>S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D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25" dirty="0">
                <a:latin typeface="Trebuchet MS"/>
                <a:cs typeface="Trebuchet MS"/>
              </a:rPr>
              <a:t>W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160" dirty="0">
                <a:latin typeface="Trebuchet MS"/>
                <a:cs typeface="Trebuchet MS"/>
              </a:rPr>
              <a:t>Y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R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95" dirty="0">
                <a:latin typeface="Trebuchet MS"/>
                <a:cs typeface="Trebuchet MS"/>
              </a:rPr>
              <a:t>V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310" dirty="0"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665480" algn="l"/>
                <a:tab pos="1635760" algn="l"/>
                <a:tab pos="4833620" algn="l"/>
                <a:tab pos="5940425" algn="l"/>
                <a:tab pos="6734809" algn="l"/>
                <a:tab pos="9154160" algn="l"/>
                <a:tab pos="10220960" algn="l"/>
                <a:tab pos="13018769" algn="l"/>
                <a:tab pos="14849475" algn="l"/>
              </a:tabLst>
            </a:pPr>
            <a:r>
              <a:rPr sz="2900" b="1" spc="370" dirty="0">
                <a:latin typeface="Trebuchet MS"/>
                <a:cs typeface="Trebuchet MS"/>
              </a:rPr>
              <a:t>C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310" dirty="0">
                <a:latin typeface="Trebuchet MS"/>
                <a:cs typeface="Trebuchet MS"/>
              </a:rPr>
              <a:t>.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05" dirty="0">
                <a:latin typeface="Trebuchet MS"/>
                <a:cs typeface="Trebuchet MS"/>
              </a:rPr>
              <a:t>H</a:t>
            </a:r>
            <a:r>
              <a:rPr sz="2900" b="1" spc="-38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E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310" dirty="0">
                <a:latin typeface="Trebuchet MS"/>
                <a:cs typeface="Trebuchet MS"/>
              </a:rPr>
              <a:t>G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95" dirty="0">
                <a:latin typeface="Trebuchet MS"/>
                <a:cs typeface="Trebuchet MS"/>
              </a:rPr>
              <a:t>V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T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370" dirty="0">
                <a:latin typeface="Trebuchet MS"/>
                <a:cs typeface="Trebuchet MS"/>
              </a:rPr>
              <a:t>C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N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45" dirty="0">
                <a:latin typeface="Trebuchet MS"/>
                <a:cs typeface="Trebuchet MS"/>
              </a:rPr>
              <a:t>D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20" dirty="0">
                <a:latin typeface="Trebuchet MS"/>
                <a:cs typeface="Trebuchet MS"/>
              </a:rPr>
              <a:t>O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370" dirty="0">
                <a:latin typeface="Trebuchet MS"/>
                <a:cs typeface="Trebuchet MS"/>
              </a:rPr>
              <a:t>C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0" dirty="0">
                <a:latin typeface="Trebuchet MS"/>
                <a:cs typeface="Trebuchet MS"/>
              </a:rPr>
              <a:t>L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85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L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D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370" dirty="0">
                <a:latin typeface="Trebuchet MS"/>
                <a:cs typeface="Trebuchet MS"/>
              </a:rPr>
              <a:t>C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0" dirty="0">
                <a:latin typeface="Trebuchet MS"/>
                <a:cs typeface="Trebuchet MS"/>
              </a:rPr>
              <a:t>P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E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95" dirty="0">
                <a:latin typeface="Trebuchet MS"/>
                <a:cs typeface="Trebuchet MS"/>
              </a:rPr>
              <a:t>V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290" dirty="0">
                <a:latin typeface="Trebuchet MS"/>
                <a:cs typeface="Trebuchet MS"/>
              </a:rPr>
              <a:t>S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N</a:t>
            </a:r>
            <a:endParaRPr sz="2900">
              <a:latin typeface="Trebuchet MS"/>
              <a:cs typeface="Trebuchet MS"/>
            </a:endParaRPr>
          </a:p>
          <a:p>
            <a:pPr marL="12700" marR="798830" indent="153035">
              <a:lnSpc>
                <a:spcPct val="102299"/>
              </a:lnSpc>
              <a:tabLst>
                <a:tab pos="1678305" algn="l"/>
                <a:tab pos="2931160" algn="l"/>
                <a:tab pos="5450205" algn="l"/>
                <a:tab pos="6176010" algn="l"/>
                <a:tab pos="8364220" algn="l"/>
                <a:tab pos="10532110" algn="l"/>
                <a:tab pos="11598910" algn="l"/>
                <a:tab pos="14255750" algn="l"/>
                <a:tab pos="15858490" algn="l"/>
              </a:tabLst>
            </a:pPr>
            <a:r>
              <a:rPr sz="2900" b="1" spc="-105" dirty="0">
                <a:latin typeface="Trebuchet MS"/>
                <a:cs typeface="Trebuchet MS"/>
              </a:rPr>
              <a:t>H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60" dirty="0">
                <a:latin typeface="Trebuchet MS"/>
                <a:cs typeface="Trebuchet MS"/>
              </a:rPr>
              <a:t>Y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D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D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45" dirty="0">
                <a:latin typeface="Trebuchet MS"/>
                <a:cs typeface="Trebuchet MS"/>
              </a:rPr>
              <a:t>F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0" dirty="0">
                <a:latin typeface="Trebuchet MS"/>
                <a:cs typeface="Trebuchet MS"/>
              </a:rPr>
              <a:t>L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0" dirty="0">
                <a:latin typeface="Trebuchet MS"/>
                <a:cs typeface="Trebuchet MS"/>
              </a:rPr>
              <a:t>L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75" dirty="0">
                <a:latin typeface="Trebuchet MS"/>
                <a:cs typeface="Trebuchet MS"/>
              </a:rPr>
              <a:t>W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65" dirty="0">
                <a:latin typeface="Trebuchet MS"/>
                <a:cs typeface="Trebuchet MS"/>
              </a:rPr>
              <a:t>E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D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10" dirty="0">
                <a:latin typeface="Trebuchet MS"/>
                <a:cs typeface="Trebuchet MS"/>
              </a:rPr>
              <a:t>Y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10" dirty="0">
                <a:latin typeface="Trebuchet MS"/>
                <a:cs typeface="Trebuchet MS"/>
              </a:rPr>
              <a:t>J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95" dirty="0">
                <a:latin typeface="Trebuchet MS"/>
                <a:cs typeface="Trebuchet MS"/>
              </a:rPr>
              <a:t>A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340" dirty="0">
                <a:latin typeface="Trebuchet MS"/>
                <a:cs typeface="Trebuchet MS"/>
              </a:rPr>
              <a:t>S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70" dirty="0">
                <a:latin typeface="Trebuchet MS"/>
                <a:cs typeface="Trebuchet MS"/>
              </a:rPr>
              <a:t>C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0" dirty="0">
                <a:latin typeface="Trebuchet MS"/>
                <a:cs typeface="Trebuchet MS"/>
              </a:rPr>
              <a:t>L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200" dirty="0">
                <a:latin typeface="Trebuchet MS"/>
                <a:cs typeface="Trebuchet MS"/>
              </a:rPr>
              <a:t>L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95" dirty="0">
                <a:latin typeface="Trebuchet MS"/>
                <a:cs typeface="Trebuchet MS"/>
              </a:rPr>
              <a:t>A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D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75" dirty="0">
                <a:latin typeface="Trebuchet MS"/>
                <a:cs typeface="Trebuchet MS"/>
              </a:rPr>
              <a:t>W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45" dirty="0">
                <a:latin typeface="Trebuchet MS"/>
                <a:cs typeface="Trebuchet MS"/>
              </a:rPr>
              <a:t>N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10" dirty="0">
                <a:latin typeface="Trebuchet MS"/>
                <a:cs typeface="Trebuchet MS"/>
              </a:rPr>
              <a:t>G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L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45" dirty="0">
                <a:latin typeface="Trebuchet MS"/>
                <a:cs typeface="Trebuchet MS"/>
              </a:rPr>
              <a:t>A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N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30" dirty="0">
                <a:latin typeface="Trebuchet MS"/>
                <a:cs typeface="Trebuchet MS"/>
              </a:rPr>
              <a:t>O </a:t>
            </a:r>
            <a:r>
              <a:rPr sz="2900" b="1" spc="-145" dirty="0">
                <a:latin typeface="Trebuchet MS"/>
                <a:cs typeface="Trebuchet MS"/>
              </a:rPr>
              <a:t>B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40" dirty="0">
                <a:latin typeface="Trebuchet MS"/>
                <a:cs typeface="Trebuchet MS"/>
              </a:rPr>
              <a:t>S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50" dirty="0">
                <a:latin typeface="Trebuchet MS"/>
                <a:cs typeface="Trebuchet MS"/>
              </a:rPr>
              <a:t>T</a:t>
            </a:r>
            <a:r>
              <a:rPr sz="2900" b="1" dirty="0">
                <a:latin typeface="Trebuchet MS"/>
                <a:cs typeface="Trebuchet MS"/>
              </a:rPr>
              <a:t>	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180" dirty="0">
                <a:latin typeface="Trebuchet MS"/>
                <a:cs typeface="Trebuchet MS"/>
              </a:rPr>
              <a:t>O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b="1" spc="-85" dirty="0">
                <a:latin typeface="Trebuchet MS"/>
                <a:cs typeface="Trebuchet MS"/>
              </a:rPr>
              <a:t>U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185" dirty="0">
                <a:latin typeface="Trebuchet MS"/>
                <a:cs typeface="Trebuchet MS"/>
              </a:rPr>
              <a:t>R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0" dirty="0">
                <a:latin typeface="Trebuchet MS"/>
                <a:cs typeface="Trebuchet MS"/>
              </a:rPr>
              <a:t>I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340" dirty="0">
                <a:latin typeface="Trebuchet MS"/>
                <a:cs typeface="Trebuchet MS"/>
              </a:rPr>
              <a:t>S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475" dirty="0">
                <a:latin typeface="Trebuchet MS"/>
                <a:cs typeface="Trebuchet MS"/>
              </a:rPr>
              <a:t>M</a:t>
            </a:r>
            <a:r>
              <a:rPr sz="2900" b="1" spc="-390" dirty="0">
                <a:latin typeface="Trebuchet MS"/>
                <a:cs typeface="Trebuchet MS"/>
              </a:rPr>
              <a:t> </a:t>
            </a:r>
            <a:r>
              <a:rPr sz="2900" b="1" spc="-310" dirty="0"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60" y="8009520"/>
            <a:ext cx="3155900" cy="22774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3465" y="2935892"/>
            <a:ext cx="4112362" cy="411236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760953" y="257758"/>
            <a:ext cx="3305175" cy="3216275"/>
            <a:chOff x="14760953" y="257758"/>
            <a:chExt cx="3305175" cy="3216275"/>
          </a:xfrm>
        </p:grpSpPr>
        <p:sp>
          <p:nvSpPr>
            <p:cNvPr id="4" name="object 4"/>
            <p:cNvSpPr/>
            <p:nvPr/>
          </p:nvSpPr>
          <p:spPr>
            <a:xfrm>
              <a:off x="14832383" y="1721738"/>
              <a:ext cx="3233420" cy="1752600"/>
            </a:xfrm>
            <a:custGeom>
              <a:avLst/>
              <a:gdLst/>
              <a:ahLst/>
              <a:cxnLst/>
              <a:rect l="l" t="t" r="r" b="b"/>
              <a:pathLst>
                <a:path w="3233419" h="1752600">
                  <a:moveTo>
                    <a:pt x="1518928" y="1752129"/>
                  </a:moveTo>
                  <a:lnTo>
                    <a:pt x="1431111" y="1752101"/>
                  </a:lnTo>
                  <a:lnTo>
                    <a:pt x="1377928" y="1750859"/>
                  </a:lnTo>
                  <a:lnTo>
                    <a:pt x="1324859" y="1748390"/>
                  </a:lnTo>
                  <a:lnTo>
                    <a:pt x="1271905" y="1744694"/>
                  </a:lnTo>
                  <a:lnTo>
                    <a:pt x="1219065" y="1739771"/>
                  </a:lnTo>
                  <a:lnTo>
                    <a:pt x="1166339" y="1733621"/>
                  </a:lnTo>
                  <a:lnTo>
                    <a:pt x="1113728" y="1726244"/>
                  </a:lnTo>
                  <a:lnTo>
                    <a:pt x="1061231" y="1717640"/>
                  </a:lnTo>
                  <a:lnTo>
                    <a:pt x="1008848" y="1707810"/>
                  </a:lnTo>
                  <a:lnTo>
                    <a:pt x="957503" y="1696013"/>
                  </a:lnTo>
                  <a:lnTo>
                    <a:pt x="906737" y="1682702"/>
                  </a:lnTo>
                  <a:lnTo>
                    <a:pt x="856548" y="1667878"/>
                  </a:lnTo>
                  <a:lnTo>
                    <a:pt x="806938" y="1651540"/>
                  </a:lnTo>
                  <a:lnTo>
                    <a:pt x="757906" y="1633689"/>
                  </a:lnTo>
                  <a:lnTo>
                    <a:pt x="709451" y="1614324"/>
                  </a:lnTo>
                  <a:lnTo>
                    <a:pt x="661575" y="1593446"/>
                  </a:lnTo>
                  <a:lnTo>
                    <a:pt x="614277" y="1571053"/>
                  </a:lnTo>
                  <a:lnTo>
                    <a:pt x="567557" y="1547148"/>
                  </a:lnTo>
                  <a:lnTo>
                    <a:pt x="474477" y="1496549"/>
                  </a:lnTo>
                  <a:lnTo>
                    <a:pt x="428123" y="1470467"/>
                  </a:lnTo>
                  <a:lnTo>
                    <a:pt x="382353" y="1443481"/>
                  </a:lnTo>
                  <a:lnTo>
                    <a:pt x="337166" y="1415592"/>
                  </a:lnTo>
                  <a:lnTo>
                    <a:pt x="292562" y="1386799"/>
                  </a:lnTo>
                  <a:lnTo>
                    <a:pt x="248541" y="1357103"/>
                  </a:lnTo>
                  <a:lnTo>
                    <a:pt x="205104" y="1326503"/>
                  </a:lnTo>
                  <a:lnTo>
                    <a:pt x="162251" y="1295000"/>
                  </a:lnTo>
                  <a:lnTo>
                    <a:pt x="119981" y="1262594"/>
                  </a:lnTo>
                  <a:lnTo>
                    <a:pt x="92362" y="1240589"/>
                  </a:lnTo>
                  <a:lnTo>
                    <a:pt x="0" y="1171254"/>
                  </a:lnTo>
                  <a:lnTo>
                    <a:pt x="143891" y="1005894"/>
                  </a:lnTo>
                  <a:lnTo>
                    <a:pt x="210900" y="931722"/>
                  </a:lnTo>
                  <a:lnTo>
                    <a:pt x="276911" y="861299"/>
                  </a:lnTo>
                  <a:lnTo>
                    <a:pt x="310550" y="826717"/>
                  </a:lnTo>
                  <a:lnTo>
                    <a:pt x="344733" y="792706"/>
                  </a:lnTo>
                  <a:lnTo>
                    <a:pt x="380009" y="758925"/>
                  </a:lnTo>
                  <a:lnTo>
                    <a:pt x="523541" y="626295"/>
                  </a:lnTo>
                  <a:lnTo>
                    <a:pt x="558670" y="592380"/>
                  </a:lnTo>
                  <a:lnTo>
                    <a:pt x="593838" y="559324"/>
                  </a:lnTo>
                  <a:lnTo>
                    <a:pt x="630172" y="527718"/>
                  </a:lnTo>
                  <a:lnTo>
                    <a:pt x="667671" y="497560"/>
                  </a:lnTo>
                  <a:lnTo>
                    <a:pt x="706336" y="468850"/>
                  </a:lnTo>
                  <a:lnTo>
                    <a:pt x="787913" y="412224"/>
                  </a:lnTo>
                  <a:lnTo>
                    <a:pt x="830282" y="383891"/>
                  </a:lnTo>
                  <a:lnTo>
                    <a:pt x="873273" y="356591"/>
                  </a:lnTo>
                  <a:lnTo>
                    <a:pt x="916887" y="330324"/>
                  </a:lnTo>
                  <a:lnTo>
                    <a:pt x="961123" y="305090"/>
                  </a:lnTo>
                  <a:lnTo>
                    <a:pt x="1005981" y="280890"/>
                  </a:lnTo>
                  <a:lnTo>
                    <a:pt x="1051462" y="257722"/>
                  </a:lnTo>
                  <a:lnTo>
                    <a:pt x="1099304" y="235457"/>
                  </a:lnTo>
                  <a:lnTo>
                    <a:pt x="1241670" y="166003"/>
                  </a:lnTo>
                  <a:lnTo>
                    <a:pt x="1289636" y="144223"/>
                  </a:lnTo>
                  <a:lnTo>
                    <a:pt x="1338307" y="124257"/>
                  </a:lnTo>
                  <a:lnTo>
                    <a:pt x="1387089" y="106420"/>
                  </a:lnTo>
                  <a:lnTo>
                    <a:pt x="1436241" y="89829"/>
                  </a:lnTo>
                  <a:lnTo>
                    <a:pt x="1485762" y="74485"/>
                  </a:lnTo>
                  <a:lnTo>
                    <a:pt x="1535653" y="60387"/>
                  </a:lnTo>
                  <a:lnTo>
                    <a:pt x="1585913" y="47537"/>
                  </a:lnTo>
                  <a:lnTo>
                    <a:pt x="1636542" y="35932"/>
                  </a:lnTo>
                  <a:lnTo>
                    <a:pt x="1691127" y="26498"/>
                  </a:lnTo>
                  <a:lnTo>
                    <a:pt x="1745858" y="18188"/>
                  </a:lnTo>
                  <a:lnTo>
                    <a:pt x="1800737" y="11001"/>
                  </a:lnTo>
                  <a:lnTo>
                    <a:pt x="1855763" y="4938"/>
                  </a:lnTo>
                  <a:lnTo>
                    <a:pt x="1910936" y="0"/>
                  </a:lnTo>
                  <a:lnTo>
                    <a:pt x="1936270" y="2201"/>
                  </a:lnTo>
                  <a:lnTo>
                    <a:pt x="1961348" y="6416"/>
                  </a:lnTo>
                  <a:lnTo>
                    <a:pt x="2013299" y="10562"/>
                  </a:lnTo>
                  <a:lnTo>
                    <a:pt x="2065004" y="15844"/>
                  </a:lnTo>
                  <a:lnTo>
                    <a:pt x="2116462" y="22262"/>
                  </a:lnTo>
                  <a:lnTo>
                    <a:pt x="2167673" y="29815"/>
                  </a:lnTo>
                  <a:lnTo>
                    <a:pt x="2218638" y="38504"/>
                  </a:lnTo>
                  <a:lnTo>
                    <a:pt x="2269356" y="48328"/>
                  </a:lnTo>
                  <a:lnTo>
                    <a:pt x="2319827" y="59289"/>
                  </a:lnTo>
                  <a:lnTo>
                    <a:pt x="2370051" y="71384"/>
                  </a:lnTo>
                  <a:lnTo>
                    <a:pt x="2420029" y="84615"/>
                  </a:lnTo>
                  <a:lnTo>
                    <a:pt x="2469760" y="98982"/>
                  </a:lnTo>
                  <a:lnTo>
                    <a:pt x="2519245" y="114485"/>
                  </a:lnTo>
                  <a:lnTo>
                    <a:pt x="2568482" y="131123"/>
                  </a:lnTo>
                  <a:lnTo>
                    <a:pt x="2662683" y="165618"/>
                  </a:lnTo>
                  <a:lnTo>
                    <a:pt x="2707621" y="183100"/>
                  </a:lnTo>
                  <a:lnTo>
                    <a:pt x="2841742" y="237531"/>
                  </a:lnTo>
                  <a:lnTo>
                    <a:pt x="2931523" y="272890"/>
                  </a:lnTo>
                  <a:lnTo>
                    <a:pt x="2976807" y="289516"/>
                  </a:lnTo>
                  <a:lnTo>
                    <a:pt x="3025876" y="309446"/>
                  </a:lnTo>
                  <a:lnTo>
                    <a:pt x="3074590" y="330663"/>
                  </a:lnTo>
                  <a:lnTo>
                    <a:pt x="3124592" y="348439"/>
                  </a:lnTo>
                  <a:lnTo>
                    <a:pt x="3177524" y="358046"/>
                  </a:lnTo>
                  <a:lnTo>
                    <a:pt x="3220093" y="375269"/>
                  </a:lnTo>
                  <a:lnTo>
                    <a:pt x="3233263" y="383263"/>
                  </a:lnTo>
                  <a:lnTo>
                    <a:pt x="3230028" y="392434"/>
                  </a:lnTo>
                  <a:lnTo>
                    <a:pt x="3193615" y="463857"/>
                  </a:lnTo>
                  <a:lnTo>
                    <a:pt x="3167989" y="508058"/>
                  </a:lnTo>
                  <a:lnTo>
                    <a:pt x="3141686" y="551831"/>
                  </a:lnTo>
                  <a:lnTo>
                    <a:pt x="3114708" y="595177"/>
                  </a:lnTo>
                  <a:lnTo>
                    <a:pt x="3087055" y="638094"/>
                  </a:lnTo>
                  <a:lnTo>
                    <a:pt x="3058725" y="680584"/>
                  </a:lnTo>
                  <a:lnTo>
                    <a:pt x="3029720" y="722646"/>
                  </a:lnTo>
                  <a:lnTo>
                    <a:pt x="3000039" y="764281"/>
                  </a:lnTo>
                  <a:lnTo>
                    <a:pt x="2966679" y="808385"/>
                  </a:lnTo>
                  <a:lnTo>
                    <a:pt x="2829775" y="982445"/>
                  </a:lnTo>
                  <a:lnTo>
                    <a:pt x="2807456" y="1012522"/>
                  </a:lnTo>
                  <a:lnTo>
                    <a:pt x="2785809" y="1043126"/>
                  </a:lnTo>
                  <a:lnTo>
                    <a:pt x="2744033" y="1105323"/>
                  </a:lnTo>
                  <a:lnTo>
                    <a:pt x="2714450" y="1145562"/>
                  </a:lnTo>
                  <a:lnTo>
                    <a:pt x="2683630" y="1184643"/>
                  </a:lnTo>
                  <a:lnTo>
                    <a:pt x="2651575" y="1222566"/>
                  </a:lnTo>
                  <a:lnTo>
                    <a:pt x="2618283" y="1259331"/>
                  </a:lnTo>
                  <a:lnTo>
                    <a:pt x="2583755" y="1294937"/>
                  </a:lnTo>
                  <a:lnTo>
                    <a:pt x="2547990" y="1329386"/>
                  </a:lnTo>
                  <a:lnTo>
                    <a:pt x="2510989" y="1362676"/>
                  </a:lnTo>
                  <a:lnTo>
                    <a:pt x="2433773" y="1428359"/>
                  </a:lnTo>
                  <a:lnTo>
                    <a:pt x="2393574" y="1460236"/>
                  </a:lnTo>
                  <a:lnTo>
                    <a:pt x="2352154" y="1490439"/>
                  </a:lnTo>
                  <a:lnTo>
                    <a:pt x="2309513" y="1518969"/>
                  </a:lnTo>
                  <a:lnTo>
                    <a:pt x="2265651" y="1545825"/>
                  </a:lnTo>
                  <a:lnTo>
                    <a:pt x="2220748" y="1570902"/>
                  </a:lnTo>
                  <a:lnTo>
                    <a:pt x="2174983" y="1594095"/>
                  </a:lnTo>
                  <a:lnTo>
                    <a:pt x="2128357" y="1615405"/>
                  </a:lnTo>
                  <a:lnTo>
                    <a:pt x="2080870" y="1634830"/>
                  </a:lnTo>
                  <a:lnTo>
                    <a:pt x="2032522" y="1652371"/>
                  </a:lnTo>
                  <a:lnTo>
                    <a:pt x="1984631" y="1668014"/>
                  </a:lnTo>
                  <a:lnTo>
                    <a:pt x="1936312" y="1682089"/>
                  </a:lnTo>
                  <a:lnTo>
                    <a:pt x="1887562" y="1694595"/>
                  </a:lnTo>
                  <a:lnTo>
                    <a:pt x="1838383" y="1705532"/>
                  </a:lnTo>
                  <a:lnTo>
                    <a:pt x="1791133" y="1714234"/>
                  </a:lnTo>
                  <a:lnTo>
                    <a:pt x="1696200" y="1729422"/>
                  </a:lnTo>
                  <a:lnTo>
                    <a:pt x="1553367" y="1749774"/>
                  </a:lnTo>
                  <a:lnTo>
                    <a:pt x="1518928" y="1752129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760953" y="257758"/>
              <a:ext cx="3039110" cy="2959100"/>
            </a:xfrm>
            <a:custGeom>
              <a:avLst/>
              <a:gdLst/>
              <a:ahLst/>
              <a:cxnLst/>
              <a:rect l="l" t="t" r="r" b="b"/>
              <a:pathLst>
                <a:path w="3039109" h="2959100">
                  <a:moveTo>
                    <a:pt x="1497695" y="2920999"/>
                  </a:moveTo>
                  <a:lnTo>
                    <a:pt x="433411" y="2920999"/>
                  </a:lnTo>
                  <a:lnTo>
                    <a:pt x="181367" y="2857499"/>
                  </a:lnTo>
                  <a:lnTo>
                    <a:pt x="161808" y="2857499"/>
                  </a:lnTo>
                  <a:lnTo>
                    <a:pt x="142174" y="2844799"/>
                  </a:lnTo>
                  <a:lnTo>
                    <a:pt x="102717" y="2844799"/>
                  </a:lnTo>
                  <a:lnTo>
                    <a:pt x="96259" y="2832099"/>
                  </a:lnTo>
                  <a:lnTo>
                    <a:pt x="71951" y="2832099"/>
                  </a:lnTo>
                  <a:lnTo>
                    <a:pt x="66466" y="2819399"/>
                  </a:lnTo>
                  <a:lnTo>
                    <a:pt x="56434" y="2819399"/>
                  </a:lnTo>
                  <a:lnTo>
                    <a:pt x="51954" y="2806699"/>
                  </a:lnTo>
                  <a:lnTo>
                    <a:pt x="44333" y="2806699"/>
                  </a:lnTo>
                  <a:lnTo>
                    <a:pt x="41192" y="2793999"/>
                  </a:lnTo>
                  <a:lnTo>
                    <a:pt x="38539" y="2793999"/>
                  </a:lnTo>
                  <a:lnTo>
                    <a:pt x="36416" y="2781299"/>
                  </a:lnTo>
                  <a:lnTo>
                    <a:pt x="34822" y="2781299"/>
                  </a:lnTo>
                  <a:lnTo>
                    <a:pt x="33757" y="2768599"/>
                  </a:lnTo>
                  <a:lnTo>
                    <a:pt x="24977" y="2730499"/>
                  </a:lnTo>
                  <a:lnTo>
                    <a:pt x="17211" y="2679699"/>
                  </a:lnTo>
                  <a:lnTo>
                    <a:pt x="10460" y="2628899"/>
                  </a:lnTo>
                  <a:lnTo>
                    <a:pt x="4723" y="2590799"/>
                  </a:lnTo>
                  <a:lnTo>
                    <a:pt x="0" y="2539999"/>
                  </a:lnTo>
                  <a:lnTo>
                    <a:pt x="996" y="2489199"/>
                  </a:lnTo>
                  <a:lnTo>
                    <a:pt x="4397" y="2438399"/>
                  </a:lnTo>
                  <a:lnTo>
                    <a:pt x="10205" y="2387599"/>
                  </a:lnTo>
                  <a:lnTo>
                    <a:pt x="18419" y="2336799"/>
                  </a:lnTo>
                  <a:lnTo>
                    <a:pt x="25828" y="2285999"/>
                  </a:lnTo>
                  <a:lnTo>
                    <a:pt x="34349" y="2247899"/>
                  </a:lnTo>
                  <a:lnTo>
                    <a:pt x="43293" y="2197099"/>
                  </a:lnTo>
                  <a:lnTo>
                    <a:pt x="51968" y="2146299"/>
                  </a:lnTo>
                  <a:lnTo>
                    <a:pt x="59685" y="2108199"/>
                  </a:lnTo>
                  <a:lnTo>
                    <a:pt x="69504" y="2057399"/>
                  </a:lnTo>
                  <a:lnTo>
                    <a:pt x="82270" y="2006599"/>
                  </a:lnTo>
                  <a:lnTo>
                    <a:pt x="97017" y="1955799"/>
                  </a:lnTo>
                  <a:lnTo>
                    <a:pt x="128584" y="1854199"/>
                  </a:lnTo>
                  <a:lnTo>
                    <a:pt x="143470" y="1803399"/>
                  </a:lnTo>
                  <a:lnTo>
                    <a:pt x="158901" y="1752599"/>
                  </a:lnTo>
                  <a:lnTo>
                    <a:pt x="175625" y="1714499"/>
                  </a:lnTo>
                  <a:lnTo>
                    <a:pt x="193641" y="1663699"/>
                  </a:lnTo>
                  <a:lnTo>
                    <a:pt x="212950" y="1612899"/>
                  </a:lnTo>
                  <a:lnTo>
                    <a:pt x="233552" y="1562099"/>
                  </a:lnTo>
                  <a:lnTo>
                    <a:pt x="255446" y="1523999"/>
                  </a:lnTo>
                  <a:lnTo>
                    <a:pt x="278633" y="1473199"/>
                  </a:lnTo>
                  <a:lnTo>
                    <a:pt x="303113" y="1422399"/>
                  </a:lnTo>
                  <a:lnTo>
                    <a:pt x="310161" y="1409699"/>
                  </a:lnTo>
                  <a:lnTo>
                    <a:pt x="317553" y="1396999"/>
                  </a:lnTo>
                  <a:lnTo>
                    <a:pt x="325017" y="1384299"/>
                  </a:lnTo>
                  <a:lnTo>
                    <a:pt x="332282" y="1371599"/>
                  </a:lnTo>
                  <a:lnTo>
                    <a:pt x="353207" y="1333499"/>
                  </a:lnTo>
                  <a:lnTo>
                    <a:pt x="373962" y="1295399"/>
                  </a:lnTo>
                  <a:lnTo>
                    <a:pt x="395119" y="1257299"/>
                  </a:lnTo>
                  <a:lnTo>
                    <a:pt x="417254" y="1231899"/>
                  </a:lnTo>
                  <a:lnTo>
                    <a:pt x="437151" y="1193799"/>
                  </a:lnTo>
                  <a:lnTo>
                    <a:pt x="457774" y="1168399"/>
                  </a:lnTo>
                  <a:lnTo>
                    <a:pt x="479123" y="1142999"/>
                  </a:lnTo>
                  <a:lnTo>
                    <a:pt x="501199" y="1104899"/>
                  </a:lnTo>
                  <a:lnTo>
                    <a:pt x="520896" y="1079499"/>
                  </a:lnTo>
                  <a:lnTo>
                    <a:pt x="541238" y="1066799"/>
                  </a:lnTo>
                  <a:lnTo>
                    <a:pt x="582384" y="1015999"/>
                  </a:lnTo>
                  <a:lnTo>
                    <a:pt x="621701" y="965199"/>
                  </a:lnTo>
                  <a:lnTo>
                    <a:pt x="641228" y="939799"/>
                  </a:lnTo>
                  <a:lnTo>
                    <a:pt x="660393" y="927099"/>
                  </a:lnTo>
                  <a:lnTo>
                    <a:pt x="694945" y="876299"/>
                  </a:lnTo>
                  <a:lnTo>
                    <a:pt x="731522" y="838199"/>
                  </a:lnTo>
                  <a:lnTo>
                    <a:pt x="769909" y="812799"/>
                  </a:lnTo>
                  <a:lnTo>
                    <a:pt x="809891" y="774699"/>
                  </a:lnTo>
                  <a:lnTo>
                    <a:pt x="851253" y="736599"/>
                  </a:lnTo>
                  <a:lnTo>
                    <a:pt x="893780" y="711199"/>
                  </a:lnTo>
                  <a:lnTo>
                    <a:pt x="981473" y="660399"/>
                  </a:lnTo>
                  <a:lnTo>
                    <a:pt x="1026208" y="622299"/>
                  </a:lnTo>
                  <a:lnTo>
                    <a:pt x="1251027" y="482599"/>
                  </a:lnTo>
                  <a:lnTo>
                    <a:pt x="1293673" y="457199"/>
                  </a:lnTo>
                  <a:lnTo>
                    <a:pt x="1366236" y="431799"/>
                  </a:lnTo>
                  <a:lnTo>
                    <a:pt x="1467625" y="380999"/>
                  </a:lnTo>
                  <a:lnTo>
                    <a:pt x="1518419" y="368299"/>
                  </a:lnTo>
                  <a:lnTo>
                    <a:pt x="1569228" y="342899"/>
                  </a:lnTo>
                  <a:lnTo>
                    <a:pt x="1627140" y="317499"/>
                  </a:lnTo>
                  <a:lnTo>
                    <a:pt x="1641741" y="317499"/>
                  </a:lnTo>
                  <a:lnTo>
                    <a:pt x="1687376" y="304799"/>
                  </a:lnTo>
                  <a:lnTo>
                    <a:pt x="1733419" y="279399"/>
                  </a:lnTo>
                  <a:lnTo>
                    <a:pt x="1779827" y="266699"/>
                  </a:lnTo>
                  <a:lnTo>
                    <a:pt x="1826555" y="241299"/>
                  </a:lnTo>
                  <a:lnTo>
                    <a:pt x="2015802" y="190499"/>
                  </a:lnTo>
                  <a:lnTo>
                    <a:pt x="2063478" y="165099"/>
                  </a:lnTo>
                  <a:lnTo>
                    <a:pt x="2647374" y="12699"/>
                  </a:lnTo>
                  <a:lnTo>
                    <a:pt x="2695742" y="12699"/>
                  </a:lnTo>
                  <a:lnTo>
                    <a:pt x="2744221" y="0"/>
                  </a:lnTo>
                  <a:lnTo>
                    <a:pt x="2937758" y="0"/>
                  </a:lnTo>
                  <a:lnTo>
                    <a:pt x="2992490" y="38099"/>
                  </a:lnTo>
                  <a:lnTo>
                    <a:pt x="3013388" y="76199"/>
                  </a:lnTo>
                  <a:lnTo>
                    <a:pt x="3022472" y="101599"/>
                  </a:lnTo>
                  <a:lnTo>
                    <a:pt x="3029566" y="114299"/>
                  </a:lnTo>
                  <a:lnTo>
                    <a:pt x="3034670" y="139699"/>
                  </a:lnTo>
                  <a:lnTo>
                    <a:pt x="3037784" y="165099"/>
                  </a:lnTo>
                  <a:lnTo>
                    <a:pt x="3038873" y="190499"/>
                  </a:lnTo>
                  <a:lnTo>
                    <a:pt x="3037903" y="215899"/>
                  </a:lnTo>
                  <a:lnTo>
                    <a:pt x="3034874" y="228599"/>
                  </a:lnTo>
                  <a:lnTo>
                    <a:pt x="3029786" y="253999"/>
                  </a:lnTo>
                  <a:lnTo>
                    <a:pt x="3028628" y="266699"/>
                  </a:lnTo>
                  <a:lnTo>
                    <a:pt x="3028322" y="279399"/>
                  </a:lnTo>
                  <a:lnTo>
                    <a:pt x="3028868" y="279399"/>
                  </a:lnTo>
                  <a:lnTo>
                    <a:pt x="3030267" y="292099"/>
                  </a:lnTo>
                  <a:lnTo>
                    <a:pt x="3031026" y="304799"/>
                  </a:lnTo>
                  <a:lnTo>
                    <a:pt x="2734566" y="304799"/>
                  </a:lnTo>
                  <a:lnTo>
                    <a:pt x="2525987" y="355599"/>
                  </a:lnTo>
                  <a:lnTo>
                    <a:pt x="2430266" y="380999"/>
                  </a:lnTo>
                  <a:lnTo>
                    <a:pt x="2382643" y="380999"/>
                  </a:lnTo>
                  <a:lnTo>
                    <a:pt x="2335507" y="393699"/>
                  </a:lnTo>
                  <a:lnTo>
                    <a:pt x="2285118" y="419099"/>
                  </a:lnTo>
                  <a:lnTo>
                    <a:pt x="2134529" y="457199"/>
                  </a:lnTo>
                  <a:lnTo>
                    <a:pt x="2084418" y="482599"/>
                  </a:lnTo>
                  <a:lnTo>
                    <a:pt x="1984131" y="507999"/>
                  </a:lnTo>
                  <a:lnTo>
                    <a:pt x="1871593" y="546099"/>
                  </a:lnTo>
                  <a:lnTo>
                    <a:pt x="1835206" y="558799"/>
                  </a:lnTo>
                  <a:lnTo>
                    <a:pt x="1789686" y="571499"/>
                  </a:lnTo>
                  <a:lnTo>
                    <a:pt x="1744190" y="596899"/>
                  </a:lnTo>
                  <a:lnTo>
                    <a:pt x="1698745" y="609599"/>
                  </a:lnTo>
                  <a:lnTo>
                    <a:pt x="1653379" y="634999"/>
                  </a:lnTo>
                  <a:lnTo>
                    <a:pt x="1608119" y="647699"/>
                  </a:lnTo>
                  <a:lnTo>
                    <a:pt x="1562991" y="673099"/>
                  </a:lnTo>
                  <a:lnTo>
                    <a:pt x="1518022" y="685799"/>
                  </a:lnTo>
                  <a:lnTo>
                    <a:pt x="1428669" y="736599"/>
                  </a:lnTo>
                  <a:lnTo>
                    <a:pt x="1384589" y="749299"/>
                  </a:lnTo>
                  <a:lnTo>
                    <a:pt x="1298132" y="800099"/>
                  </a:lnTo>
                  <a:lnTo>
                    <a:pt x="1213949" y="850899"/>
                  </a:lnTo>
                  <a:lnTo>
                    <a:pt x="1050232" y="952499"/>
                  </a:lnTo>
                  <a:lnTo>
                    <a:pt x="1010053" y="990599"/>
                  </a:lnTo>
                  <a:lnTo>
                    <a:pt x="970492" y="1015999"/>
                  </a:lnTo>
                  <a:lnTo>
                    <a:pt x="931651" y="1054099"/>
                  </a:lnTo>
                  <a:lnTo>
                    <a:pt x="893631" y="1079499"/>
                  </a:lnTo>
                  <a:lnTo>
                    <a:pt x="856533" y="1117599"/>
                  </a:lnTo>
                  <a:lnTo>
                    <a:pt x="820460" y="1155699"/>
                  </a:lnTo>
                  <a:lnTo>
                    <a:pt x="785513" y="1193799"/>
                  </a:lnTo>
                  <a:lnTo>
                    <a:pt x="751793" y="1231899"/>
                  </a:lnTo>
                  <a:lnTo>
                    <a:pt x="719402" y="1269999"/>
                  </a:lnTo>
                  <a:lnTo>
                    <a:pt x="688441" y="1308099"/>
                  </a:lnTo>
                  <a:lnTo>
                    <a:pt x="659013" y="1346199"/>
                  </a:lnTo>
                  <a:lnTo>
                    <a:pt x="630629" y="1384299"/>
                  </a:lnTo>
                  <a:lnTo>
                    <a:pt x="601746" y="1435099"/>
                  </a:lnTo>
                  <a:lnTo>
                    <a:pt x="573051" y="1473199"/>
                  </a:lnTo>
                  <a:lnTo>
                    <a:pt x="545229" y="1511299"/>
                  </a:lnTo>
                  <a:lnTo>
                    <a:pt x="518967" y="1562099"/>
                  </a:lnTo>
                  <a:lnTo>
                    <a:pt x="494951" y="1600199"/>
                  </a:lnTo>
                  <a:lnTo>
                    <a:pt x="473867" y="1650999"/>
                  </a:lnTo>
                  <a:lnTo>
                    <a:pt x="456402" y="1689099"/>
                  </a:lnTo>
                  <a:lnTo>
                    <a:pt x="428980" y="1739899"/>
                  </a:lnTo>
                  <a:lnTo>
                    <a:pt x="408006" y="1777999"/>
                  </a:lnTo>
                  <a:lnTo>
                    <a:pt x="391043" y="1828799"/>
                  </a:lnTo>
                  <a:lnTo>
                    <a:pt x="375653" y="1879599"/>
                  </a:lnTo>
                  <a:lnTo>
                    <a:pt x="359397" y="1917699"/>
                  </a:lnTo>
                  <a:lnTo>
                    <a:pt x="340483" y="1968499"/>
                  </a:lnTo>
                  <a:lnTo>
                    <a:pt x="322996" y="2019299"/>
                  </a:lnTo>
                  <a:lnTo>
                    <a:pt x="306934" y="2070099"/>
                  </a:lnTo>
                  <a:lnTo>
                    <a:pt x="292299" y="2120899"/>
                  </a:lnTo>
                  <a:lnTo>
                    <a:pt x="280012" y="2171699"/>
                  </a:lnTo>
                  <a:lnTo>
                    <a:pt x="268451" y="2222499"/>
                  </a:lnTo>
                  <a:lnTo>
                    <a:pt x="257614" y="2273299"/>
                  </a:lnTo>
                  <a:lnTo>
                    <a:pt x="247503" y="2311399"/>
                  </a:lnTo>
                  <a:lnTo>
                    <a:pt x="238117" y="2362199"/>
                  </a:lnTo>
                  <a:lnTo>
                    <a:pt x="229456" y="2412999"/>
                  </a:lnTo>
                  <a:lnTo>
                    <a:pt x="221521" y="2463799"/>
                  </a:lnTo>
                  <a:lnTo>
                    <a:pt x="214310" y="2514599"/>
                  </a:lnTo>
                  <a:lnTo>
                    <a:pt x="207825" y="2565399"/>
                  </a:lnTo>
                  <a:lnTo>
                    <a:pt x="202064" y="2616199"/>
                  </a:lnTo>
                  <a:lnTo>
                    <a:pt x="201413" y="2616199"/>
                  </a:lnTo>
                  <a:lnTo>
                    <a:pt x="201206" y="2628899"/>
                  </a:lnTo>
                  <a:lnTo>
                    <a:pt x="201180" y="2641599"/>
                  </a:lnTo>
                  <a:lnTo>
                    <a:pt x="201070" y="2654299"/>
                  </a:lnTo>
                  <a:lnTo>
                    <a:pt x="251369" y="2654299"/>
                  </a:lnTo>
                  <a:lnTo>
                    <a:pt x="275517" y="2666999"/>
                  </a:lnTo>
                  <a:lnTo>
                    <a:pt x="326313" y="2666999"/>
                  </a:lnTo>
                  <a:lnTo>
                    <a:pt x="353220" y="2679699"/>
                  </a:lnTo>
                  <a:lnTo>
                    <a:pt x="457504" y="2679699"/>
                  </a:lnTo>
                  <a:lnTo>
                    <a:pt x="507837" y="2692399"/>
                  </a:lnTo>
                  <a:lnTo>
                    <a:pt x="759591" y="2692399"/>
                  </a:lnTo>
                  <a:lnTo>
                    <a:pt x="858728" y="2705099"/>
                  </a:lnTo>
                  <a:lnTo>
                    <a:pt x="2066344" y="2705099"/>
                  </a:lnTo>
                  <a:lnTo>
                    <a:pt x="2022766" y="2730499"/>
                  </a:lnTo>
                  <a:lnTo>
                    <a:pt x="1975989" y="2768599"/>
                  </a:lnTo>
                  <a:lnTo>
                    <a:pt x="1928195" y="2781299"/>
                  </a:lnTo>
                  <a:lnTo>
                    <a:pt x="1879386" y="2806699"/>
                  </a:lnTo>
                  <a:lnTo>
                    <a:pt x="1829561" y="2832099"/>
                  </a:lnTo>
                  <a:lnTo>
                    <a:pt x="1673990" y="2870199"/>
                  </a:lnTo>
                  <a:lnTo>
                    <a:pt x="1641037" y="2870199"/>
                  </a:lnTo>
                  <a:lnTo>
                    <a:pt x="1625004" y="2882899"/>
                  </a:lnTo>
                  <a:lnTo>
                    <a:pt x="1609267" y="2882899"/>
                  </a:lnTo>
                  <a:lnTo>
                    <a:pt x="1592168" y="2895599"/>
                  </a:lnTo>
                  <a:lnTo>
                    <a:pt x="1574756" y="2908299"/>
                  </a:lnTo>
                  <a:lnTo>
                    <a:pt x="1538992" y="2908299"/>
                  </a:lnTo>
                  <a:lnTo>
                    <a:pt x="1497695" y="2920999"/>
                  </a:lnTo>
                  <a:close/>
                </a:path>
                <a:path w="3039109" h="2959100">
                  <a:moveTo>
                    <a:pt x="2066344" y="2705099"/>
                  </a:moveTo>
                  <a:lnTo>
                    <a:pt x="956127" y="2705099"/>
                  </a:lnTo>
                  <a:lnTo>
                    <a:pt x="1004759" y="2692399"/>
                  </a:lnTo>
                  <a:lnTo>
                    <a:pt x="1150382" y="2692399"/>
                  </a:lnTo>
                  <a:lnTo>
                    <a:pt x="1198833" y="2679699"/>
                  </a:lnTo>
                  <a:lnTo>
                    <a:pt x="1247238" y="2679699"/>
                  </a:lnTo>
                  <a:lnTo>
                    <a:pt x="1291396" y="2666999"/>
                  </a:lnTo>
                  <a:lnTo>
                    <a:pt x="1335507" y="2666999"/>
                  </a:lnTo>
                  <a:lnTo>
                    <a:pt x="1379653" y="2654299"/>
                  </a:lnTo>
                  <a:lnTo>
                    <a:pt x="1423920" y="2654299"/>
                  </a:lnTo>
                  <a:lnTo>
                    <a:pt x="1707898" y="2578099"/>
                  </a:lnTo>
                  <a:lnTo>
                    <a:pt x="1752960" y="2552699"/>
                  </a:lnTo>
                  <a:lnTo>
                    <a:pt x="1797130" y="2539999"/>
                  </a:lnTo>
                  <a:lnTo>
                    <a:pt x="1840408" y="2514599"/>
                  </a:lnTo>
                  <a:lnTo>
                    <a:pt x="1882794" y="2489199"/>
                  </a:lnTo>
                  <a:lnTo>
                    <a:pt x="1924393" y="2463799"/>
                  </a:lnTo>
                  <a:lnTo>
                    <a:pt x="1965162" y="2438399"/>
                  </a:lnTo>
                  <a:lnTo>
                    <a:pt x="2005101" y="2412999"/>
                  </a:lnTo>
                  <a:lnTo>
                    <a:pt x="2044211" y="2374899"/>
                  </a:lnTo>
                  <a:lnTo>
                    <a:pt x="2082491" y="2349499"/>
                  </a:lnTo>
                  <a:lnTo>
                    <a:pt x="2119941" y="2324099"/>
                  </a:lnTo>
                  <a:lnTo>
                    <a:pt x="2156561" y="2285999"/>
                  </a:lnTo>
                  <a:lnTo>
                    <a:pt x="2192352" y="2260599"/>
                  </a:lnTo>
                  <a:lnTo>
                    <a:pt x="2227313" y="2222499"/>
                  </a:lnTo>
                  <a:lnTo>
                    <a:pt x="2261445" y="2184399"/>
                  </a:lnTo>
                  <a:lnTo>
                    <a:pt x="2300066" y="2146299"/>
                  </a:lnTo>
                  <a:lnTo>
                    <a:pt x="2336975" y="2108199"/>
                  </a:lnTo>
                  <a:lnTo>
                    <a:pt x="2372172" y="2070099"/>
                  </a:lnTo>
                  <a:lnTo>
                    <a:pt x="2405658" y="2019299"/>
                  </a:lnTo>
                  <a:lnTo>
                    <a:pt x="2437433" y="1968499"/>
                  </a:lnTo>
                  <a:lnTo>
                    <a:pt x="2467372" y="1930399"/>
                  </a:lnTo>
                  <a:lnTo>
                    <a:pt x="2495353" y="1879599"/>
                  </a:lnTo>
                  <a:lnTo>
                    <a:pt x="2521375" y="1828799"/>
                  </a:lnTo>
                  <a:lnTo>
                    <a:pt x="2545438" y="1777999"/>
                  </a:lnTo>
                  <a:lnTo>
                    <a:pt x="2567543" y="1727199"/>
                  </a:lnTo>
                  <a:lnTo>
                    <a:pt x="2580844" y="1689099"/>
                  </a:lnTo>
                  <a:lnTo>
                    <a:pt x="2593090" y="1650999"/>
                  </a:lnTo>
                  <a:lnTo>
                    <a:pt x="2604595" y="1625599"/>
                  </a:lnTo>
                  <a:lnTo>
                    <a:pt x="2629816" y="1536699"/>
                  </a:lnTo>
                  <a:lnTo>
                    <a:pt x="2658339" y="1435099"/>
                  </a:lnTo>
                  <a:lnTo>
                    <a:pt x="2672454" y="1396999"/>
                  </a:lnTo>
                  <a:lnTo>
                    <a:pt x="2686290" y="1346199"/>
                  </a:lnTo>
                  <a:lnTo>
                    <a:pt x="2699713" y="1295399"/>
                  </a:lnTo>
                  <a:lnTo>
                    <a:pt x="2712588" y="1244599"/>
                  </a:lnTo>
                  <a:lnTo>
                    <a:pt x="2724779" y="1206499"/>
                  </a:lnTo>
                  <a:lnTo>
                    <a:pt x="2734324" y="1155699"/>
                  </a:lnTo>
                  <a:lnTo>
                    <a:pt x="2741136" y="1104899"/>
                  </a:lnTo>
                  <a:lnTo>
                    <a:pt x="2746735" y="1054099"/>
                  </a:lnTo>
                  <a:lnTo>
                    <a:pt x="2752639" y="1015999"/>
                  </a:lnTo>
                  <a:lnTo>
                    <a:pt x="2760366" y="965199"/>
                  </a:lnTo>
                  <a:lnTo>
                    <a:pt x="2769351" y="914399"/>
                  </a:lnTo>
                  <a:lnTo>
                    <a:pt x="2777231" y="863599"/>
                  </a:lnTo>
                  <a:lnTo>
                    <a:pt x="2784007" y="812799"/>
                  </a:lnTo>
                  <a:lnTo>
                    <a:pt x="2789679" y="774699"/>
                  </a:lnTo>
                  <a:lnTo>
                    <a:pt x="2794246" y="723899"/>
                  </a:lnTo>
                  <a:lnTo>
                    <a:pt x="2797709" y="673099"/>
                  </a:lnTo>
                  <a:lnTo>
                    <a:pt x="2800068" y="622299"/>
                  </a:lnTo>
                  <a:lnTo>
                    <a:pt x="2801322" y="571499"/>
                  </a:lnTo>
                  <a:lnTo>
                    <a:pt x="2801419" y="520699"/>
                  </a:lnTo>
                  <a:lnTo>
                    <a:pt x="2801205" y="469899"/>
                  </a:lnTo>
                  <a:lnTo>
                    <a:pt x="2802006" y="419099"/>
                  </a:lnTo>
                  <a:lnTo>
                    <a:pt x="2803318" y="368299"/>
                  </a:lnTo>
                  <a:lnTo>
                    <a:pt x="2804585" y="304799"/>
                  </a:lnTo>
                  <a:lnTo>
                    <a:pt x="3031026" y="304799"/>
                  </a:lnTo>
                  <a:lnTo>
                    <a:pt x="3031785" y="317499"/>
                  </a:lnTo>
                  <a:lnTo>
                    <a:pt x="3033600" y="330199"/>
                  </a:lnTo>
                  <a:lnTo>
                    <a:pt x="3035001" y="355599"/>
                  </a:lnTo>
                  <a:lnTo>
                    <a:pt x="3032462" y="469899"/>
                  </a:lnTo>
                  <a:lnTo>
                    <a:pt x="3030998" y="520699"/>
                  </a:lnTo>
                  <a:lnTo>
                    <a:pt x="3029441" y="571499"/>
                  </a:lnTo>
                  <a:lnTo>
                    <a:pt x="3027748" y="622299"/>
                  </a:lnTo>
                  <a:lnTo>
                    <a:pt x="3025878" y="673099"/>
                  </a:lnTo>
                  <a:lnTo>
                    <a:pt x="3023790" y="723899"/>
                  </a:lnTo>
                  <a:lnTo>
                    <a:pt x="3021442" y="774699"/>
                  </a:lnTo>
                  <a:lnTo>
                    <a:pt x="3018261" y="825499"/>
                  </a:lnTo>
                  <a:lnTo>
                    <a:pt x="3013653" y="876299"/>
                  </a:lnTo>
                  <a:lnTo>
                    <a:pt x="3007806" y="927099"/>
                  </a:lnTo>
                  <a:lnTo>
                    <a:pt x="3000905" y="977899"/>
                  </a:lnTo>
                  <a:lnTo>
                    <a:pt x="2993211" y="1028699"/>
                  </a:lnTo>
                  <a:lnTo>
                    <a:pt x="2985476" y="1079499"/>
                  </a:lnTo>
                  <a:lnTo>
                    <a:pt x="2977615" y="1130299"/>
                  </a:lnTo>
                  <a:lnTo>
                    <a:pt x="2969546" y="1181099"/>
                  </a:lnTo>
                  <a:lnTo>
                    <a:pt x="2961186" y="1231899"/>
                  </a:lnTo>
                  <a:lnTo>
                    <a:pt x="2952450" y="1282699"/>
                  </a:lnTo>
                  <a:lnTo>
                    <a:pt x="2943255" y="1346199"/>
                  </a:lnTo>
                  <a:lnTo>
                    <a:pt x="2933518" y="1396999"/>
                  </a:lnTo>
                  <a:lnTo>
                    <a:pt x="2919848" y="1447799"/>
                  </a:lnTo>
                  <a:lnTo>
                    <a:pt x="2904643" y="1498599"/>
                  </a:lnTo>
                  <a:lnTo>
                    <a:pt x="2887903" y="1549399"/>
                  </a:lnTo>
                  <a:lnTo>
                    <a:pt x="2869629" y="1600199"/>
                  </a:lnTo>
                  <a:lnTo>
                    <a:pt x="2838518" y="1701799"/>
                  </a:lnTo>
                  <a:lnTo>
                    <a:pt x="2822811" y="1752599"/>
                  </a:lnTo>
                  <a:lnTo>
                    <a:pt x="2806773" y="1803399"/>
                  </a:lnTo>
                  <a:lnTo>
                    <a:pt x="2790230" y="1854199"/>
                  </a:lnTo>
                  <a:lnTo>
                    <a:pt x="2773009" y="1904999"/>
                  </a:lnTo>
                  <a:lnTo>
                    <a:pt x="2757728" y="1943099"/>
                  </a:lnTo>
                  <a:lnTo>
                    <a:pt x="2740606" y="1981199"/>
                  </a:lnTo>
                  <a:lnTo>
                    <a:pt x="2721644" y="2019299"/>
                  </a:lnTo>
                  <a:lnTo>
                    <a:pt x="2700841" y="2057399"/>
                  </a:lnTo>
                  <a:lnTo>
                    <a:pt x="2673501" y="2095499"/>
                  </a:lnTo>
                  <a:lnTo>
                    <a:pt x="2645188" y="2133599"/>
                  </a:lnTo>
                  <a:lnTo>
                    <a:pt x="2615902" y="2184399"/>
                  </a:lnTo>
                  <a:lnTo>
                    <a:pt x="2585642" y="2222499"/>
                  </a:lnTo>
                  <a:lnTo>
                    <a:pt x="2554408" y="2260599"/>
                  </a:lnTo>
                  <a:lnTo>
                    <a:pt x="2522201" y="2311399"/>
                  </a:lnTo>
                  <a:lnTo>
                    <a:pt x="2489021" y="2349499"/>
                  </a:lnTo>
                  <a:lnTo>
                    <a:pt x="2454867" y="2387599"/>
                  </a:lnTo>
                  <a:lnTo>
                    <a:pt x="2419740" y="2425699"/>
                  </a:lnTo>
                  <a:lnTo>
                    <a:pt x="2385497" y="2451099"/>
                  </a:lnTo>
                  <a:lnTo>
                    <a:pt x="2349360" y="2489199"/>
                  </a:lnTo>
                  <a:lnTo>
                    <a:pt x="2311752" y="2527299"/>
                  </a:lnTo>
                  <a:lnTo>
                    <a:pt x="2273096" y="2552699"/>
                  </a:lnTo>
                  <a:lnTo>
                    <a:pt x="2233816" y="2590799"/>
                  </a:lnTo>
                  <a:lnTo>
                    <a:pt x="2192974" y="2616199"/>
                  </a:lnTo>
                  <a:lnTo>
                    <a:pt x="2151448" y="2654299"/>
                  </a:lnTo>
                  <a:lnTo>
                    <a:pt x="2066344" y="2705099"/>
                  </a:lnTo>
                  <a:close/>
                </a:path>
                <a:path w="3039109" h="2959100">
                  <a:moveTo>
                    <a:pt x="1301509" y="2946399"/>
                  </a:moveTo>
                  <a:lnTo>
                    <a:pt x="586666" y="2946399"/>
                  </a:lnTo>
                  <a:lnTo>
                    <a:pt x="484253" y="2920999"/>
                  </a:lnTo>
                  <a:lnTo>
                    <a:pt x="1414766" y="2920999"/>
                  </a:lnTo>
                  <a:lnTo>
                    <a:pt x="1373380" y="2933699"/>
                  </a:lnTo>
                  <a:lnTo>
                    <a:pt x="1325411" y="2933699"/>
                  </a:lnTo>
                  <a:lnTo>
                    <a:pt x="1301509" y="2946399"/>
                  </a:lnTo>
                  <a:close/>
                </a:path>
                <a:path w="3039109" h="2959100">
                  <a:moveTo>
                    <a:pt x="1172783" y="2959099"/>
                  </a:moveTo>
                  <a:lnTo>
                    <a:pt x="858396" y="2959099"/>
                  </a:lnTo>
                  <a:lnTo>
                    <a:pt x="805949" y="2946399"/>
                  </a:lnTo>
                  <a:lnTo>
                    <a:pt x="1225132" y="2946399"/>
                  </a:lnTo>
                  <a:lnTo>
                    <a:pt x="1172783" y="2959099"/>
                  </a:lnTo>
                  <a:close/>
                </a:path>
              </a:pathLst>
            </a:custGeom>
            <a:solidFill>
              <a:srgbClr val="F4C2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9743" y="6153506"/>
            <a:ext cx="4757126" cy="41275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51156" y="205393"/>
            <a:ext cx="15464790" cy="141605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065" marR="5080" algn="ctr">
              <a:lnSpc>
                <a:spcPct val="102099"/>
              </a:lnSpc>
              <a:spcBef>
                <a:spcPts val="20"/>
              </a:spcBef>
              <a:tabLst>
                <a:tab pos="694690" algn="l"/>
                <a:tab pos="2234565" algn="l"/>
                <a:tab pos="2402205" algn="l"/>
                <a:tab pos="3334385" algn="l"/>
                <a:tab pos="4793615" algn="l"/>
                <a:tab pos="4824095" algn="l"/>
                <a:tab pos="5966460" algn="l"/>
                <a:tab pos="6456680" algn="l"/>
                <a:tab pos="6941184" algn="l"/>
                <a:tab pos="8822055" algn="l"/>
                <a:tab pos="9331325" algn="l"/>
                <a:tab pos="10386695" algn="l"/>
                <a:tab pos="11068050" algn="l"/>
                <a:tab pos="11488420" algn="l"/>
                <a:tab pos="12069445" algn="l"/>
                <a:tab pos="13421360" algn="l"/>
                <a:tab pos="13609319" algn="l"/>
              </a:tabLst>
            </a:pPr>
            <a:r>
              <a:rPr spc="-865" dirty="0"/>
              <a:t>1</a:t>
            </a:r>
            <a:r>
              <a:rPr spc="-409" dirty="0"/>
              <a:t> </a:t>
            </a:r>
            <a:r>
              <a:rPr spc="-865" dirty="0"/>
              <a:t>1</a:t>
            </a:r>
            <a:r>
              <a:rPr spc="-405" dirty="0"/>
              <a:t> </a:t>
            </a:r>
            <a:r>
              <a:rPr spc="-315" dirty="0"/>
              <a:t>.</a:t>
            </a:r>
            <a:r>
              <a:rPr dirty="0"/>
              <a:t>	</a:t>
            </a:r>
            <a:r>
              <a:rPr spc="-45" dirty="0"/>
              <a:t>D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5" dirty="0"/>
              <a:t> </a:t>
            </a:r>
            <a:r>
              <a:rPr spc="-150" dirty="0"/>
              <a:t>B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50" dirty="0"/>
              <a:t>I</a:t>
            </a:r>
            <a:r>
              <a:rPr dirty="0"/>
              <a:t>	</a:t>
            </a:r>
            <a:r>
              <a:rPr spc="-110" dirty="0"/>
              <a:t>H</a:t>
            </a:r>
            <a:r>
              <a:rPr spc="-409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300" dirty="0"/>
              <a:t>S</a:t>
            </a:r>
            <a:r>
              <a:rPr dirty="0"/>
              <a:t>	</a:t>
            </a:r>
            <a:r>
              <a:rPr spc="490" dirty="0"/>
              <a:t>M</a:t>
            </a:r>
            <a:r>
              <a:rPr spc="-409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45" dirty="0"/>
              <a:t>D</a:t>
            </a:r>
            <a:r>
              <a:rPr spc="-405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0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204" dirty="0"/>
              <a:t>L</a:t>
            </a:r>
            <a:r>
              <a:rPr spc="-400" dirty="0"/>
              <a:t> </a:t>
            </a:r>
            <a:r>
              <a:rPr spc="-50" dirty="0"/>
              <a:t>F</a:t>
            </a:r>
            <a:r>
              <a:rPr dirty="0"/>
              <a:t>	</a:t>
            </a:r>
            <a:r>
              <a:rPr spc="90" dirty="0"/>
              <a:t>A</a:t>
            </a:r>
            <a:r>
              <a:rPr dirty="0"/>
              <a:t>	</a:t>
            </a:r>
            <a:r>
              <a:rPr spc="-150" dirty="0"/>
              <a:t>B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0" dirty="0"/>
              <a:t> 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-70" dirty="0"/>
              <a:t>N</a:t>
            </a:r>
            <a:r>
              <a:rPr spc="-400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0" dirty="0"/>
              <a:t> </a:t>
            </a:r>
            <a:r>
              <a:rPr spc="300" dirty="0"/>
              <a:t>S</a:t>
            </a:r>
            <a:r>
              <a:rPr dirty="0"/>
              <a:t>	</a:t>
            </a:r>
            <a:r>
              <a:rPr spc="-110" dirty="0"/>
              <a:t>H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0" dirty="0"/>
              <a:t> </a:t>
            </a:r>
            <a:r>
              <a:rPr spc="-50" dirty="0"/>
              <a:t>B</a:t>
            </a:r>
            <a:r>
              <a:rPr dirty="0"/>
              <a:t>	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70" dirty="0"/>
              <a:t>N</a:t>
            </a:r>
            <a:r>
              <a:rPr spc="-405" dirty="0"/>
              <a:t> </a:t>
            </a:r>
            <a:r>
              <a:rPr spc="-50" dirty="0"/>
              <a:t>D</a:t>
            </a:r>
            <a:r>
              <a:rPr dirty="0"/>
              <a:t>	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70" dirty="0"/>
              <a:t>N</a:t>
            </a:r>
            <a:r>
              <a:rPr spc="-405" dirty="0"/>
              <a:t> </a:t>
            </a:r>
            <a:r>
              <a:rPr spc="-320" dirty="0"/>
              <a:t>J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145" dirty="0"/>
              <a:t>Y</a:t>
            </a:r>
            <a:r>
              <a:rPr spc="-405" dirty="0"/>
              <a:t> </a:t>
            </a:r>
            <a:r>
              <a:rPr spc="300" dirty="0"/>
              <a:t>S</a:t>
            </a:r>
            <a:r>
              <a:rPr dirty="0"/>
              <a:t>	</a:t>
            </a:r>
            <a:r>
              <a:rPr spc="490" dirty="0"/>
              <a:t>M</a:t>
            </a:r>
            <a:r>
              <a:rPr spc="-409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9" dirty="0"/>
              <a:t> 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185" dirty="0"/>
              <a:t>V</a:t>
            </a:r>
            <a:r>
              <a:rPr spc="-405" dirty="0"/>
              <a:t> </a:t>
            </a:r>
            <a:r>
              <a:rPr spc="-140" dirty="0"/>
              <a:t>E </a:t>
            </a:r>
            <a:r>
              <a:rPr spc="-150" dirty="0"/>
              <a:t>B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0" dirty="0"/>
              <a:t> 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-70" dirty="0"/>
              <a:t>N</a:t>
            </a:r>
            <a:r>
              <a:rPr spc="-400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0" dirty="0"/>
              <a:t> </a:t>
            </a:r>
            <a:r>
              <a:rPr spc="300" dirty="0"/>
              <a:t>S</a:t>
            </a:r>
            <a:r>
              <a:rPr dirty="0"/>
              <a:t>		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-35" dirty="0"/>
              <a:t>I</a:t>
            </a:r>
            <a:r>
              <a:rPr spc="-400" dirty="0"/>
              <a:t> </a:t>
            </a:r>
            <a:r>
              <a:rPr spc="350" dirty="0"/>
              <a:t>S</a:t>
            </a:r>
            <a:r>
              <a:rPr spc="-405" dirty="0"/>
              <a:t> </a:t>
            </a:r>
            <a:r>
              <a:rPr spc="490" dirty="0"/>
              <a:t>M</a:t>
            </a:r>
            <a:r>
              <a:rPr spc="-405" dirty="0"/>
              <a:t> </a:t>
            </a:r>
            <a:r>
              <a:rPr spc="-315" dirty="0"/>
              <a:t>.</a:t>
            </a:r>
            <a:r>
              <a:rPr dirty="0"/>
              <a:t>		</a:t>
            </a:r>
            <a:r>
              <a:rPr spc="385" dirty="0"/>
              <a:t>C</a:t>
            </a:r>
            <a:r>
              <a:rPr spc="-409" dirty="0"/>
              <a:t> </a:t>
            </a:r>
            <a:r>
              <a:rPr spc="150" dirty="0"/>
              <a:t>A</a:t>
            </a:r>
            <a:r>
              <a:rPr spc="-409" dirty="0"/>
              <a:t> </a:t>
            </a:r>
            <a:r>
              <a:rPr spc="-50" dirty="0"/>
              <a:t>N</a:t>
            </a:r>
            <a:r>
              <a:rPr dirty="0"/>
              <a:t>	</a:t>
            </a:r>
            <a:r>
              <a:rPr spc="-110" dirty="0"/>
              <a:t>H</a:t>
            </a:r>
            <a:r>
              <a:rPr spc="-405" dirty="0"/>
              <a:t> </a:t>
            </a:r>
            <a:r>
              <a:rPr spc="145" dirty="0"/>
              <a:t>Y</a:t>
            </a:r>
            <a:r>
              <a:rPr spc="-405" dirty="0"/>
              <a:t> </a:t>
            </a:r>
            <a:r>
              <a:rPr spc="-45" dirty="0"/>
              <a:t>D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150" dirty="0"/>
              <a:t>B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50" dirty="0"/>
              <a:t>D</a:t>
            </a:r>
            <a:r>
              <a:rPr dirty="0"/>
              <a:t>	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490" dirty="0"/>
              <a:t>M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5" dirty="0"/>
              <a:t> </a:t>
            </a:r>
            <a:r>
              <a:rPr spc="-204" dirty="0"/>
              <a:t>L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210" dirty="0"/>
              <a:t>T</a:t>
            </a:r>
            <a:r>
              <a:rPr spc="-400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-110" dirty="0"/>
              <a:t>H</a:t>
            </a:r>
            <a:r>
              <a:rPr spc="-400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-45" dirty="0"/>
              <a:t>D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5" dirty="0"/>
              <a:t> </a:t>
            </a:r>
            <a:r>
              <a:rPr spc="-150" dirty="0"/>
              <a:t>B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50" dirty="0"/>
              <a:t>I</a:t>
            </a:r>
            <a:r>
              <a:rPr dirty="0"/>
              <a:t>		</a:t>
            </a:r>
            <a:r>
              <a:rPr spc="490" dirty="0"/>
              <a:t>M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-45" dirty="0"/>
              <a:t>D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204" dirty="0"/>
              <a:t>L</a:t>
            </a:r>
            <a:r>
              <a:rPr spc="-405" dirty="0"/>
              <a:t> </a:t>
            </a:r>
            <a:r>
              <a:rPr spc="80" dirty="0"/>
              <a:t>?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  <a:tabLst>
                <a:tab pos="2111375" algn="l"/>
                <a:tab pos="4467225" algn="l"/>
                <a:tab pos="6091555" algn="l"/>
                <a:tab pos="6918959" algn="l"/>
                <a:tab pos="8336280" algn="l"/>
              </a:tabLst>
            </a:pPr>
            <a:r>
              <a:rPr spc="-165" dirty="0"/>
              <a:t>P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185" dirty="0"/>
              <a:t>V</a:t>
            </a:r>
            <a:r>
              <a:rPr spc="-405" dirty="0"/>
              <a:t> </a:t>
            </a:r>
            <a:r>
              <a:rPr spc="-35" dirty="0"/>
              <a:t>I</a:t>
            </a:r>
            <a:r>
              <a:rPr spc="-400" dirty="0"/>
              <a:t> </a:t>
            </a:r>
            <a:r>
              <a:rPr spc="-45" dirty="0"/>
              <a:t>D</a:t>
            </a:r>
            <a:r>
              <a:rPr spc="-405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-70" dirty="0"/>
              <a:t>N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0" dirty="0"/>
              <a:t> 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320" dirty="0"/>
              <a:t>G</a:t>
            </a:r>
            <a:r>
              <a:rPr spc="-400" dirty="0"/>
              <a:t> </a:t>
            </a:r>
            <a:r>
              <a:rPr spc="-110" dirty="0"/>
              <a:t>H</a:t>
            </a:r>
            <a:r>
              <a:rPr spc="-405" dirty="0"/>
              <a:t> </a:t>
            </a:r>
            <a:r>
              <a:rPr spc="-210" dirty="0"/>
              <a:t>T</a:t>
            </a:r>
            <a:r>
              <a:rPr spc="-400" dirty="0"/>
              <a:t> </a:t>
            </a:r>
            <a:r>
              <a:rPr spc="300" dirty="0"/>
              <a:t>S</a:t>
            </a:r>
            <a:r>
              <a:rPr dirty="0"/>
              <a:t>	</a:t>
            </a:r>
            <a:r>
              <a:rPr spc="-150" dirty="0"/>
              <a:t>B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50" dirty="0"/>
              <a:t>D</a:t>
            </a:r>
            <a:r>
              <a:rPr dirty="0"/>
              <a:t>	</a:t>
            </a:r>
            <a:r>
              <a:rPr spc="185" dirty="0"/>
              <a:t>O</a:t>
            </a:r>
            <a:r>
              <a:rPr spc="-409" dirty="0"/>
              <a:t> </a:t>
            </a:r>
            <a:r>
              <a:rPr spc="-50" dirty="0"/>
              <a:t>N</a:t>
            </a:r>
            <a:r>
              <a:rPr dirty="0"/>
              <a:t>	</a:t>
            </a:r>
            <a:r>
              <a:rPr spc="145" dirty="0"/>
              <a:t>Y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5" dirty="0"/>
              <a:t> </a:t>
            </a:r>
            <a:r>
              <a:rPr spc="-50" dirty="0"/>
              <a:t>R</a:t>
            </a:r>
            <a:r>
              <a:rPr dirty="0"/>
              <a:t>	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385" dirty="0"/>
              <a:t>C</a:t>
            </a:r>
            <a:r>
              <a:rPr spc="-405" dirty="0"/>
              <a:t> </a:t>
            </a:r>
            <a:r>
              <a:rPr spc="-110" dirty="0"/>
              <a:t>H</a:t>
            </a:r>
            <a:r>
              <a:rPr spc="-405" dirty="0"/>
              <a:t> </a:t>
            </a:r>
            <a:r>
              <a:rPr spc="-315" dirty="0"/>
              <a:t>.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062" y="2491976"/>
            <a:ext cx="94097" cy="9409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062" y="3244754"/>
            <a:ext cx="94097" cy="9409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062" y="3997531"/>
            <a:ext cx="94097" cy="940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062" y="4750309"/>
            <a:ext cx="94097" cy="9409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99100" y="2319311"/>
            <a:ext cx="17529175" cy="339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ts val="2960"/>
              </a:lnSpc>
              <a:spcBef>
                <a:spcPts val="100"/>
              </a:spcBef>
            </a:pP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133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133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133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1335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133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133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133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133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133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133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133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6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85" dirty="0">
                <a:latin typeface="Trebuchet MS"/>
                <a:cs typeface="Trebuchet MS"/>
              </a:rPr>
              <a:t>,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85" dirty="0">
                <a:latin typeface="Trebuchet MS"/>
                <a:cs typeface="Trebuchet MS"/>
              </a:rPr>
              <a:t>,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-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10" dirty="0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marL="12700" marR="8255" algn="just">
              <a:lnSpc>
                <a:spcPts val="2960"/>
              </a:lnSpc>
              <a:spcBef>
                <a:spcPts val="10"/>
              </a:spcBef>
            </a:pP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170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170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170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170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1705" dirty="0">
                <a:latin typeface="Trebuchet MS"/>
                <a:cs typeface="Trebuchet MS"/>
              </a:rPr>
              <a:t> </a:t>
            </a:r>
            <a:r>
              <a:rPr sz="2350" b="1" spc="80" dirty="0">
                <a:latin typeface="Trebuchet MS"/>
                <a:cs typeface="Trebuchet MS"/>
              </a:rPr>
              <a:t>W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170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170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dirty="0">
                <a:latin typeface="Trebuchet MS"/>
                <a:cs typeface="Trebuchet MS"/>
              </a:rPr>
              <a:t>K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170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85" dirty="0">
                <a:latin typeface="Trebuchet MS"/>
                <a:cs typeface="Trebuchet MS"/>
              </a:rPr>
              <a:t>,</a:t>
            </a:r>
            <a:r>
              <a:rPr sz="2350" b="1" spc="170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85" dirty="0">
                <a:latin typeface="Trebuchet MS"/>
                <a:cs typeface="Trebuchet MS"/>
              </a:rPr>
              <a:t>,</a:t>
            </a:r>
            <a:r>
              <a:rPr sz="2350" b="1" spc="170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85" dirty="0">
                <a:latin typeface="Trebuchet MS"/>
                <a:cs typeface="Trebuchet MS"/>
              </a:rPr>
              <a:t>,</a:t>
            </a:r>
            <a:r>
              <a:rPr sz="2350" b="1" spc="170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10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85" dirty="0">
                <a:latin typeface="Trebuchet MS"/>
                <a:cs typeface="Trebuchet MS"/>
              </a:rPr>
              <a:t>,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80" dirty="0">
                <a:latin typeface="Trebuchet MS"/>
                <a:cs typeface="Trebuchet MS"/>
              </a:rPr>
              <a:t>W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10" dirty="0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marL="12700" marR="7620" algn="just">
              <a:lnSpc>
                <a:spcPts val="2960"/>
              </a:lnSpc>
              <a:spcBef>
                <a:spcPts val="5"/>
              </a:spcBef>
            </a:pP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168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168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168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168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168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168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168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168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168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168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70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'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10" dirty="0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marL="12700" marR="5080" algn="just">
              <a:lnSpc>
                <a:spcPts val="2960"/>
              </a:lnSpc>
            </a:pP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'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97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X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-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97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975" dirty="0">
                <a:latin typeface="Trebuchet MS"/>
                <a:cs typeface="Trebuchet MS"/>
              </a:rPr>
              <a:t> </a:t>
            </a:r>
            <a:r>
              <a:rPr sz="2350" b="1" spc="25" dirty="0">
                <a:latin typeface="Trebuchet MS"/>
                <a:cs typeface="Trebuchet MS"/>
              </a:rPr>
              <a:t>Z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97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97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97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97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97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97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97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85" dirty="0">
                <a:latin typeface="Trebuchet MS"/>
                <a:cs typeface="Trebuchet MS"/>
              </a:rPr>
              <a:t>,</a:t>
            </a:r>
            <a:r>
              <a:rPr sz="2350" b="1" spc="97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10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273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273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273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273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273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X</a:t>
            </a:r>
            <a:r>
              <a:rPr sz="2350" b="1" spc="273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273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273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7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10" dirty="0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062" y="5879476"/>
            <a:ext cx="94097" cy="9409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99100" y="5706810"/>
            <a:ext cx="1264285" cy="7632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ts val="2960"/>
              </a:lnSpc>
              <a:spcBef>
                <a:spcPts val="85"/>
              </a:spcBef>
            </a:pPr>
            <a:r>
              <a:rPr sz="2350" b="1" spc="-25" dirty="0">
                <a:latin typeface="Trebuchet MS"/>
                <a:cs typeface="Trebuchet MS"/>
              </a:rPr>
              <a:t>D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5" dirty="0">
                <a:latin typeface="Trebuchet MS"/>
                <a:cs typeface="Trebuchet MS"/>
              </a:rPr>
              <a:t>U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05" dirty="0">
                <a:latin typeface="Trebuchet MS"/>
                <a:cs typeface="Trebuchet MS"/>
              </a:rPr>
              <a:t>B</a:t>
            </a:r>
            <a:r>
              <a:rPr sz="2350" b="1" spc="-30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I </a:t>
            </a:r>
            <a:r>
              <a:rPr sz="2350" b="1" spc="-120" dirty="0">
                <a:latin typeface="Trebuchet MS"/>
                <a:cs typeface="Trebuchet MS"/>
              </a:rPr>
              <a:t>P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T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335" dirty="0">
                <a:latin typeface="Trebuchet MS"/>
                <a:cs typeface="Trebuchet MS"/>
              </a:rPr>
              <a:t>,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0271" y="5706810"/>
            <a:ext cx="16248380" cy="7632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6535" marR="5080" indent="-204470">
              <a:lnSpc>
                <a:spcPts val="2960"/>
              </a:lnSpc>
              <a:spcBef>
                <a:spcPts val="85"/>
              </a:spcBef>
              <a:tabLst>
                <a:tab pos="945515" algn="l"/>
                <a:tab pos="1159510" algn="l"/>
                <a:tab pos="2352675" algn="l"/>
                <a:tab pos="2875280" algn="l"/>
                <a:tab pos="4610735" algn="l"/>
                <a:tab pos="4638675" algn="l"/>
                <a:tab pos="5177790" algn="l"/>
                <a:tab pos="5581650" algn="l"/>
                <a:tab pos="5953125" algn="l"/>
                <a:tab pos="7910195" algn="l"/>
                <a:tab pos="8851900" algn="l"/>
                <a:tab pos="9391650" algn="l"/>
                <a:tab pos="10024745" algn="l"/>
                <a:tab pos="11250295" algn="l"/>
                <a:tab pos="11581765" algn="l"/>
                <a:tab pos="13808710" algn="l"/>
                <a:tab pos="14392275" algn="l"/>
                <a:tab pos="15901669" algn="l"/>
              </a:tabLst>
            </a:pPr>
            <a:r>
              <a:rPr sz="2350" b="1" spc="-70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35" dirty="0">
                <a:latin typeface="Trebuchet MS"/>
                <a:cs typeface="Trebuchet MS"/>
              </a:rPr>
              <a:t>S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40" dirty="0">
                <a:latin typeface="Trebuchet MS"/>
                <a:cs typeface="Trebuchet MS"/>
              </a:rPr>
              <a:t>N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E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05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T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E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D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-70" dirty="0">
                <a:latin typeface="Trebuchet MS"/>
                <a:cs typeface="Trebuchet MS"/>
              </a:rPr>
              <a:t>H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E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L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75" dirty="0">
                <a:latin typeface="Trebuchet MS"/>
                <a:cs typeface="Trebuchet MS"/>
              </a:rPr>
              <a:t>Y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N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T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35" dirty="0">
                <a:latin typeface="Trebuchet MS"/>
                <a:cs typeface="Trebuchet MS"/>
              </a:rPr>
              <a:t>S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40" dirty="0">
                <a:latin typeface="Trebuchet MS"/>
                <a:cs typeface="Trebuchet MS"/>
              </a:rPr>
              <a:t>N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85" dirty="0">
                <a:latin typeface="Trebuchet MS"/>
                <a:cs typeface="Trebuchet MS"/>
              </a:rPr>
              <a:t>F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05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T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5" dirty="0">
                <a:latin typeface="Trebuchet MS"/>
                <a:cs typeface="Trebuchet MS"/>
              </a:rPr>
              <a:t>U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T</a:t>
            </a:r>
            <a:r>
              <a:rPr sz="2350" b="1" spc="-305" dirty="0">
                <a:latin typeface="Trebuchet MS"/>
                <a:cs typeface="Trebuchet MS"/>
              </a:rPr>
              <a:t> </a:t>
            </a:r>
            <a:r>
              <a:rPr sz="2350" b="1" spc="-55" dirty="0">
                <a:latin typeface="Trebuchet MS"/>
                <a:cs typeface="Trebuchet MS"/>
              </a:rPr>
              <a:t>U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E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335" dirty="0">
                <a:latin typeface="Trebuchet MS"/>
                <a:cs typeface="Trebuchet MS"/>
              </a:rPr>
              <a:t>,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40" dirty="0">
                <a:latin typeface="Trebuchet MS"/>
                <a:cs typeface="Trebuchet MS"/>
              </a:rPr>
              <a:t>N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05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L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5" dirty="0">
                <a:latin typeface="Trebuchet MS"/>
                <a:cs typeface="Trebuchet MS"/>
              </a:rPr>
              <a:t>U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25" dirty="0">
                <a:latin typeface="Trebuchet MS"/>
                <a:cs typeface="Trebuchet MS"/>
              </a:rPr>
              <a:t>D</a:t>
            </a:r>
            <a:r>
              <a:rPr sz="2350" b="1" spc="-305" dirty="0">
                <a:latin typeface="Trebuchet MS"/>
                <a:cs typeface="Trebuchet MS"/>
              </a:rPr>
              <a:t> 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40" dirty="0">
                <a:latin typeface="Trebuchet MS"/>
                <a:cs typeface="Trebuchet MS"/>
              </a:rPr>
              <a:t>N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15" dirty="0">
                <a:latin typeface="Trebuchet MS"/>
                <a:cs typeface="Trebuchet MS"/>
              </a:rPr>
              <a:t>G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80" dirty="0">
                <a:latin typeface="Trebuchet MS"/>
                <a:cs typeface="Trebuchet MS"/>
              </a:rPr>
              <a:t>W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L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25" dirty="0">
                <a:latin typeface="Trebuchet MS"/>
                <a:cs typeface="Trebuchet MS"/>
              </a:rPr>
              <a:t>D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70" dirty="0">
                <a:latin typeface="Trebuchet MS"/>
                <a:cs typeface="Trebuchet MS"/>
              </a:rPr>
              <a:t>-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L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35" dirty="0">
                <a:latin typeface="Trebuchet MS"/>
                <a:cs typeface="Trebuchet MS"/>
              </a:rPr>
              <a:t>S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20" dirty="0">
                <a:latin typeface="Trebuchet MS"/>
                <a:cs typeface="Trebuchet MS"/>
              </a:rPr>
              <a:t>P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T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335" dirty="0">
                <a:latin typeface="Trebuchet MS"/>
                <a:cs typeface="Trebuchet MS"/>
              </a:rPr>
              <a:t>,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40" dirty="0">
                <a:latin typeface="Trebuchet MS"/>
                <a:cs typeface="Trebuchet MS"/>
              </a:rPr>
              <a:t>N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D</a:t>
            </a:r>
            <a:r>
              <a:rPr sz="2350" b="1" dirty="0">
                <a:latin typeface="Trebuchet MS"/>
                <a:cs typeface="Trebuchet MS"/>
              </a:rPr>
              <a:t>		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2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D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-40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E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T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80" dirty="0">
                <a:latin typeface="Trebuchet MS"/>
                <a:cs typeface="Trebuchet MS"/>
              </a:rPr>
              <a:t>W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dirty="0">
                <a:latin typeface="Trebuchet MS"/>
                <a:cs typeface="Trebuchet MS"/>
              </a:rPr>
              <a:t>K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335" dirty="0">
                <a:latin typeface="Trebuchet MS"/>
                <a:cs typeface="Trebuchet MS"/>
              </a:rPr>
              <a:t>,</a:t>
            </a:r>
            <a:r>
              <a:rPr sz="2350" b="1" dirty="0">
                <a:latin typeface="Trebuchet MS"/>
                <a:cs typeface="Trebuchet MS"/>
              </a:rPr>
              <a:t>		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40" dirty="0">
                <a:latin typeface="Trebuchet MS"/>
                <a:cs typeface="Trebuchet MS"/>
              </a:rPr>
              <a:t>N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D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-70" dirty="0">
                <a:latin typeface="Trebuchet MS"/>
                <a:cs typeface="Trebuchet MS"/>
              </a:rPr>
              <a:t>H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25" dirty="0">
                <a:latin typeface="Trebuchet MS"/>
                <a:cs typeface="Trebuchet MS"/>
              </a:rPr>
              <a:t>D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E</a:t>
            </a:r>
            <a:r>
              <a:rPr sz="2350" b="1" spc="-305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05" dirty="0">
                <a:latin typeface="Trebuchet MS"/>
                <a:cs typeface="Trebuchet MS"/>
              </a:rPr>
              <a:t>B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0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D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-70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35" dirty="0">
                <a:latin typeface="Trebuchet MS"/>
                <a:cs typeface="Trebuchet MS"/>
              </a:rPr>
              <a:t>S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50" dirty="0">
                <a:latin typeface="Trebuchet MS"/>
                <a:cs typeface="Trebuchet MS"/>
              </a:rPr>
              <a:t>L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14" dirty="0">
                <a:latin typeface="Trebuchet MS"/>
                <a:cs typeface="Trebuchet MS"/>
              </a:rPr>
              <a:t>O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25" dirty="0">
                <a:latin typeface="Trebuchet MS"/>
                <a:cs typeface="Trebuchet MS"/>
              </a:rPr>
              <a:t>D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E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40" dirty="0">
                <a:latin typeface="Trebuchet MS"/>
                <a:cs typeface="Trebuchet MS"/>
              </a:rPr>
              <a:t>N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85" dirty="0">
                <a:latin typeface="Trebuchet MS"/>
                <a:cs typeface="Trebuchet MS"/>
              </a:rPr>
              <a:t>F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40" dirty="0">
                <a:latin typeface="Trebuchet MS"/>
                <a:cs typeface="Trebuchet MS"/>
              </a:rPr>
              <a:t>N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T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-120" dirty="0">
                <a:latin typeface="Trebuchet MS"/>
                <a:cs typeface="Trebuchet MS"/>
              </a:rPr>
              <a:t>P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E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35" dirty="0">
                <a:latin typeface="Trebuchet MS"/>
                <a:cs typeface="Trebuchet MS"/>
              </a:rPr>
              <a:t>S</a:t>
            </a:r>
            <a:r>
              <a:rPr sz="2350" b="1" dirty="0">
                <a:latin typeface="Trebuchet MS"/>
                <a:cs typeface="Trebuchet MS"/>
              </a:rPr>
              <a:t>	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N</a:t>
            </a:r>
            <a:endParaRPr sz="235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4062" y="7008641"/>
            <a:ext cx="94097" cy="9409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4062" y="7761420"/>
            <a:ext cx="94097" cy="9409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4062" y="8890586"/>
            <a:ext cx="94097" cy="9409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99100" y="6459588"/>
            <a:ext cx="17529810" cy="30219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0"/>
              </a:spcBef>
            </a:pPr>
            <a:r>
              <a:rPr sz="2350" b="1" spc="-150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70" dirty="0">
                <a:latin typeface="Trebuchet MS"/>
                <a:cs typeface="Trebuchet MS"/>
              </a:rPr>
              <a:t>H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25" dirty="0">
                <a:latin typeface="Trebuchet MS"/>
                <a:cs typeface="Trebuchet MS"/>
              </a:rPr>
              <a:t>I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15" dirty="0">
                <a:latin typeface="Trebuchet MS"/>
                <a:cs typeface="Trebuchet MS"/>
              </a:rPr>
              <a:t> 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5" dirty="0">
                <a:latin typeface="Trebuchet MS"/>
                <a:cs typeface="Trebuchet MS"/>
              </a:rPr>
              <a:t>R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E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0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marL="12700" marR="8890" algn="just">
              <a:lnSpc>
                <a:spcPct val="105100"/>
              </a:lnSpc>
            </a:pP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232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232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232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232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dirty="0">
                <a:latin typeface="Trebuchet MS"/>
                <a:cs typeface="Trebuchet MS"/>
              </a:rPr>
              <a:t>K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2325" dirty="0">
                <a:latin typeface="Trebuchet MS"/>
                <a:cs typeface="Trebuchet MS"/>
              </a:rPr>
              <a:t> </a:t>
            </a:r>
            <a:r>
              <a:rPr sz="2350" b="1" spc="80" dirty="0">
                <a:latin typeface="Trebuchet MS"/>
                <a:cs typeface="Trebuchet MS"/>
              </a:rPr>
              <a:t>W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dirty="0">
                <a:latin typeface="Trebuchet MS"/>
                <a:cs typeface="Trebuchet MS"/>
              </a:rPr>
              <a:t>K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85" dirty="0">
                <a:latin typeface="Trebuchet MS"/>
                <a:cs typeface="Trebuchet MS"/>
              </a:rPr>
              <a:t>,</a:t>
            </a:r>
            <a:r>
              <a:rPr sz="2350" b="1" spc="232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232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232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232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232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6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dirty="0">
                <a:latin typeface="Trebuchet MS"/>
                <a:cs typeface="Trebuchet MS"/>
              </a:rPr>
              <a:t>K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10" dirty="0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marL="12700" marR="5080" algn="just">
              <a:lnSpc>
                <a:spcPct val="105100"/>
              </a:lnSpc>
            </a:pP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dirty="0">
                <a:latin typeface="Trebuchet MS"/>
                <a:cs typeface="Trebuchet MS"/>
              </a:rPr>
              <a:t>K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80" dirty="0">
                <a:latin typeface="Trebuchet MS"/>
                <a:cs typeface="Trebuchet MS"/>
              </a:rPr>
              <a:t>W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Q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90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60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940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940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940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940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940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85" dirty="0">
                <a:latin typeface="Trebuchet MS"/>
                <a:cs typeface="Trebuchet MS"/>
              </a:rPr>
              <a:t>,</a:t>
            </a:r>
            <a:r>
              <a:rPr sz="2350" b="1" spc="940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940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85" dirty="0">
                <a:latin typeface="Trebuchet MS"/>
                <a:cs typeface="Trebuchet MS"/>
              </a:rPr>
              <a:t>,</a:t>
            </a:r>
            <a:r>
              <a:rPr sz="2350" b="1" spc="94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940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7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0" dirty="0">
                <a:latin typeface="Trebuchet MS"/>
                <a:cs typeface="Trebuchet MS"/>
              </a:rPr>
              <a:t>V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-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10" dirty="0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marL="12700" marR="10160" algn="just">
              <a:lnSpc>
                <a:spcPct val="105100"/>
              </a:lnSpc>
            </a:pP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1260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1260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1260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25" dirty="0">
                <a:latin typeface="Trebuchet MS"/>
                <a:cs typeface="Trebuchet MS"/>
              </a:rPr>
              <a:t>Y</a:t>
            </a:r>
            <a:r>
              <a:rPr sz="2350" b="1" spc="1260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14" dirty="0">
                <a:latin typeface="Trebuchet MS"/>
                <a:cs typeface="Trebuchet MS"/>
              </a:rPr>
              <a:t>P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1260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1260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85" dirty="0">
                <a:latin typeface="Trebuchet MS"/>
                <a:cs typeface="Trebuchet MS"/>
              </a:rPr>
              <a:t>,</a:t>
            </a:r>
            <a:r>
              <a:rPr sz="2350" b="1" spc="1260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1260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L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1260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126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1260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60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54" dirty="0">
                <a:latin typeface="Trebuchet MS"/>
                <a:cs typeface="Trebuchet MS"/>
              </a:rPr>
              <a:t>J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65" dirty="0">
                <a:latin typeface="Trebuchet MS"/>
                <a:cs typeface="Trebuchet MS"/>
              </a:rPr>
              <a:t>H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D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65" dirty="0">
                <a:latin typeface="Trebuchet MS"/>
                <a:cs typeface="Trebuchet MS"/>
              </a:rPr>
              <a:t>G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80" dirty="0">
                <a:latin typeface="Trebuchet MS"/>
                <a:cs typeface="Trebuchet MS"/>
              </a:rPr>
              <a:t>F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315" dirty="0">
                <a:latin typeface="Trebuchet MS"/>
                <a:cs typeface="Trebuchet MS"/>
              </a:rPr>
              <a:t>C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30" dirty="0">
                <a:latin typeface="Trebuchet MS"/>
                <a:cs typeface="Trebuchet MS"/>
              </a:rPr>
              <a:t>A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00" dirty="0">
                <a:latin typeface="Trebuchet MS"/>
                <a:cs typeface="Trebuchet MS"/>
              </a:rPr>
              <a:t>B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35" dirty="0">
                <a:latin typeface="Trebuchet MS"/>
                <a:cs typeface="Trebuchet MS"/>
              </a:rPr>
              <a:t>N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25" dirty="0">
                <a:latin typeface="Trebuchet MS"/>
                <a:cs typeface="Trebuchet MS"/>
              </a:rPr>
              <a:t>E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665" dirty="0">
                <a:latin typeface="Trebuchet MS"/>
                <a:cs typeface="Trebuchet MS"/>
              </a:rPr>
              <a:t> </a:t>
            </a:r>
            <a:r>
              <a:rPr sz="2350" b="1" spc="-145" dirty="0">
                <a:latin typeface="Trebuchet MS"/>
                <a:cs typeface="Trebuchet MS"/>
              </a:rPr>
              <a:t>T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165" dirty="0">
                <a:latin typeface="Trebuchet MS"/>
                <a:cs typeface="Trebuchet MS"/>
              </a:rPr>
              <a:t>O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50" dirty="0">
                <a:latin typeface="Trebuchet MS"/>
                <a:cs typeface="Trebuchet MS"/>
              </a:rPr>
              <a:t>U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130" dirty="0">
                <a:latin typeface="Trebuchet MS"/>
                <a:cs typeface="Trebuchet MS"/>
              </a:rPr>
              <a:t>R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0" dirty="0">
                <a:latin typeface="Trebuchet MS"/>
                <a:cs typeface="Trebuchet MS"/>
              </a:rPr>
              <a:t>I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285" dirty="0">
                <a:latin typeface="Trebuchet MS"/>
                <a:cs typeface="Trebuchet MS"/>
              </a:rPr>
              <a:t>S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400" dirty="0">
                <a:latin typeface="Trebuchet MS"/>
                <a:cs typeface="Trebuchet MS"/>
              </a:rPr>
              <a:t>M</a:t>
            </a:r>
            <a:r>
              <a:rPr sz="2350" b="1" spc="-315" dirty="0">
                <a:latin typeface="Trebuchet MS"/>
                <a:cs typeface="Trebuchet MS"/>
              </a:rPr>
              <a:t> </a:t>
            </a:r>
            <a:r>
              <a:rPr sz="2350" b="1" spc="-210" dirty="0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3587264" cy="49148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456655"/>
            <a:ext cx="758190" cy="2845435"/>
          </a:xfrm>
          <a:custGeom>
            <a:avLst/>
            <a:gdLst/>
            <a:ahLst/>
            <a:cxnLst/>
            <a:rect l="l" t="t" r="r" b="b"/>
            <a:pathLst>
              <a:path w="758190" h="2845434">
                <a:moveTo>
                  <a:pt x="479065" y="2845133"/>
                </a:moveTo>
                <a:lnTo>
                  <a:pt x="429674" y="2844554"/>
                </a:lnTo>
                <a:lnTo>
                  <a:pt x="376052" y="2837145"/>
                </a:lnTo>
                <a:lnTo>
                  <a:pt x="318334" y="2822846"/>
                </a:lnTo>
                <a:lnTo>
                  <a:pt x="254312" y="2801939"/>
                </a:lnTo>
                <a:lnTo>
                  <a:pt x="195259" y="2778838"/>
                </a:lnTo>
                <a:lnTo>
                  <a:pt x="141236" y="2753672"/>
                </a:lnTo>
                <a:lnTo>
                  <a:pt x="92302" y="2726570"/>
                </a:lnTo>
                <a:lnTo>
                  <a:pt x="48518" y="2697660"/>
                </a:lnTo>
                <a:lnTo>
                  <a:pt x="9942" y="2667072"/>
                </a:lnTo>
                <a:lnTo>
                  <a:pt x="0" y="2657478"/>
                </a:lnTo>
                <a:lnTo>
                  <a:pt x="0" y="15989"/>
                </a:lnTo>
                <a:lnTo>
                  <a:pt x="15992" y="7389"/>
                </a:lnTo>
                <a:lnTo>
                  <a:pt x="59978" y="0"/>
                </a:lnTo>
                <a:lnTo>
                  <a:pt x="111124" y="4305"/>
                </a:lnTo>
                <a:lnTo>
                  <a:pt x="168082" y="20310"/>
                </a:lnTo>
                <a:lnTo>
                  <a:pt x="185984" y="27155"/>
                </a:lnTo>
                <a:lnTo>
                  <a:pt x="204107" y="33304"/>
                </a:lnTo>
                <a:lnTo>
                  <a:pt x="222450" y="38759"/>
                </a:lnTo>
                <a:lnTo>
                  <a:pt x="241014" y="43518"/>
                </a:lnTo>
                <a:lnTo>
                  <a:pt x="268045" y="49200"/>
                </a:lnTo>
                <a:lnTo>
                  <a:pt x="294576" y="56506"/>
                </a:lnTo>
                <a:lnTo>
                  <a:pt x="346136" y="75994"/>
                </a:lnTo>
                <a:lnTo>
                  <a:pt x="394935" y="101640"/>
                </a:lnTo>
                <a:lnTo>
                  <a:pt x="440212" y="133104"/>
                </a:lnTo>
                <a:lnTo>
                  <a:pt x="483443" y="170548"/>
                </a:lnTo>
                <a:lnTo>
                  <a:pt x="521288" y="208283"/>
                </a:lnTo>
                <a:lnTo>
                  <a:pt x="553724" y="246313"/>
                </a:lnTo>
                <a:lnTo>
                  <a:pt x="580726" y="284643"/>
                </a:lnTo>
                <a:lnTo>
                  <a:pt x="602267" y="323277"/>
                </a:lnTo>
                <a:lnTo>
                  <a:pt x="618322" y="362221"/>
                </a:lnTo>
                <a:lnTo>
                  <a:pt x="628867" y="401478"/>
                </a:lnTo>
                <a:lnTo>
                  <a:pt x="633876" y="441053"/>
                </a:lnTo>
                <a:lnTo>
                  <a:pt x="637016" y="487868"/>
                </a:lnTo>
                <a:lnTo>
                  <a:pt x="640858" y="534785"/>
                </a:lnTo>
                <a:lnTo>
                  <a:pt x="644899" y="581729"/>
                </a:lnTo>
                <a:lnTo>
                  <a:pt x="648636" y="628622"/>
                </a:lnTo>
                <a:lnTo>
                  <a:pt x="652510" y="664893"/>
                </a:lnTo>
                <a:lnTo>
                  <a:pt x="656865" y="701309"/>
                </a:lnTo>
                <a:lnTo>
                  <a:pt x="658656" y="737110"/>
                </a:lnTo>
                <a:lnTo>
                  <a:pt x="654842" y="771539"/>
                </a:lnTo>
                <a:lnTo>
                  <a:pt x="651512" y="819566"/>
                </a:lnTo>
                <a:lnTo>
                  <a:pt x="656931" y="868795"/>
                </a:lnTo>
                <a:lnTo>
                  <a:pt x="662130" y="917856"/>
                </a:lnTo>
                <a:lnTo>
                  <a:pt x="658140" y="965379"/>
                </a:lnTo>
                <a:lnTo>
                  <a:pt x="652413" y="1010098"/>
                </a:lnTo>
                <a:lnTo>
                  <a:pt x="654430" y="1056085"/>
                </a:lnTo>
                <a:lnTo>
                  <a:pt x="660078" y="1102704"/>
                </a:lnTo>
                <a:lnTo>
                  <a:pt x="665248" y="1149323"/>
                </a:lnTo>
                <a:lnTo>
                  <a:pt x="665827" y="1195305"/>
                </a:lnTo>
                <a:lnTo>
                  <a:pt x="665664" y="1240869"/>
                </a:lnTo>
                <a:lnTo>
                  <a:pt x="670023" y="1287317"/>
                </a:lnTo>
                <a:lnTo>
                  <a:pt x="677018" y="1334283"/>
                </a:lnTo>
                <a:lnTo>
                  <a:pt x="684764" y="1381403"/>
                </a:lnTo>
                <a:lnTo>
                  <a:pt x="691377" y="1428311"/>
                </a:lnTo>
                <a:lnTo>
                  <a:pt x="697179" y="1478904"/>
                </a:lnTo>
                <a:lnTo>
                  <a:pt x="702868" y="1529484"/>
                </a:lnTo>
                <a:lnTo>
                  <a:pt x="708481" y="1580056"/>
                </a:lnTo>
                <a:lnTo>
                  <a:pt x="719625" y="1681199"/>
                </a:lnTo>
                <a:lnTo>
                  <a:pt x="725229" y="1731781"/>
                </a:lnTo>
                <a:lnTo>
                  <a:pt x="731734" y="1784688"/>
                </a:lnTo>
                <a:lnTo>
                  <a:pt x="738584" y="1837656"/>
                </a:lnTo>
                <a:lnTo>
                  <a:pt x="744460" y="1890472"/>
                </a:lnTo>
                <a:lnTo>
                  <a:pt x="748040" y="1942922"/>
                </a:lnTo>
                <a:lnTo>
                  <a:pt x="752013" y="2045375"/>
                </a:lnTo>
                <a:lnTo>
                  <a:pt x="753866" y="2096587"/>
                </a:lnTo>
                <a:lnTo>
                  <a:pt x="755471" y="2147758"/>
                </a:lnTo>
                <a:lnTo>
                  <a:pt x="756708" y="2198865"/>
                </a:lnTo>
                <a:lnTo>
                  <a:pt x="757457" y="2249884"/>
                </a:lnTo>
                <a:lnTo>
                  <a:pt x="757600" y="2300794"/>
                </a:lnTo>
                <a:lnTo>
                  <a:pt x="757016" y="2351569"/>
                </a:lnTo>
                <a:lnTo>
                  <a:pt x="755587" y="2402187"/>
                </a:lnTo>
                <a:lnTo>
                  <a:pt x="750102" y="2455403"/>
                </a:lnTo>
                <a:lnTo>
                  <a:pt x="742574" y="2508246"/>
                </a:lnTo>
                <a:lnTo>
                  <a:pt x="733002" y="2560715"/>
                </a:lnTo>
                <a:lnTo>
                  <a:pt x="721388" y="2612810"/>
                </a:lnTo>
                <a:lnTo>
                  <a:pt x="707730" y="2664532"/>
                </a:lnTo>
                <a:lnTo>
                  <a:pt x="691603" y="2707078"/>
                </a:lnTo>
                <a:lnTo>
                  <a:pt x="667705" y="2745784"/>
                </a:lnTo>
                <a:lnTo>
                  <a:pt x="637018" y="2779348"/>
                </a:lnTo>
                <a:lnTo>
                  <a:pt x="600527" y="2806468"/>
                </a:lnTo>
                <a:lnTo>
                  <a:pt x="564624" y="2826032"/>
                </a:lnTo>
                <a:lnTo>
                  <a:pt x="524092" y="2838940"/>
                </a:lnTo>
                <a:lnTo>
                  <a:pt x="479065" y="2845133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1611" y="7895021"/>
            <a:ext cx="671830" cy="1795145"/>
          </a:xfrm>
          <a:custGeom>
            <a:avLst/>
            <a:gdLst/>
            <a:ahLst/>
            <a:cxnLst/>
            <a:rect l="l" t="t" r="r" b="b"/>
            <a:pathLst>
              <a:path w="671830" h="1795145">
                <a:moveTo>
                  <a:pt x="358455" y="1795095"/>
                </a:moveTo>
                <a:lnTo>
                  <a:pt x="310329" y="1794417"/>
                </a:lnTo>
                <a:lnTo>
                  <a:pt x="253675" y="1785834"/>
                </a:lnTo>
                <a:lnTo>
                  <a:pt x="203065" y="1771246"/>
                </a:lnTo>
                <a:lnTo>
                  <a:pt x="158216" y="1751235"/>
                </a:lnTo>
                <a:lnTo>
                  <a:pt x="118847" y="1726382"/>
                </a:lnTo>
                <a:lnTo>
                  <a:pt x="84674" y="1697266"/>
                </a:lnTo>
                <a:lnTo>
                  <a:pt x="55416" y="1664469"/>
                </a:lnTo>
                <a:lnTo>
                  <a:pt x="30791" y="1628572"/>
                </a:lnTo>
                <a:lnTo>
                  <a:pt x="7745" y="1576132"/>
                </a:lnTo>
                <a:lnTo>
                  <a:pt x="0" y="1525244"/>
                </a:lnTo>
                <a:lnTo>
                  <a:pt x="3407" y="1475684"/>
                </a:lnTo>
                <a:lnTo>
                  <a:pt x="13823" y="1427229"/>
                </a:lnTo>
                <a:lnTo>
                  <a:pt x="41410" y="1324973"/>
                </a:lnTo>
                <a:lnTo>
                  <a:pt x="98065" y="1120843"/>
                </a:lnTo>
                <a:lnTo>
                  <a:pt x="111661" y="1069643"/>
                </a:lnTo>
                <a:lnTo>
                  <a:pt x="116025" y="1043457"/>
                </a:lnTo>
                <a:lnTo>
                  <a:pt x="119717" y="1017184"/>
                </a:lnTo>
                <a:lnTo>
                  <a:pt x="122734" y="990825"/>
                </a:lnTo>
                <a:lnTo>
                  <a:pt x="125079" y="964381"/>
                </a:lnTo>
                <a:lnTo>
                  <a:pt x="176402" y="637563"/>
                </a:lnTo>
                <a:lnTo>
                  <a:pt x="169938" y="482951"/>
                </a:lnTo>
                <a:lnTo>
                  <a:pt x="168490" y="431235"/>
                </a:lnTo>
                <a:lnTo>
                  <a:pt x="168550" y="379711"/>
                </a:lnTo>
                <a:lnTo>
                  <a:pt x="170811" y="328549"/>
                </a:lnTo>
                <a:lnTo>
                  <a:pt x="174278" y="280130"/>
                </a:lnTo>
                <a:lnTo>
                  <a:pt x="179162" y="231908"/>
                </a:lnTo>
                <a:lnTo>
                  <a:pt x="187255" y="184436"/>
                </a:lnTo>
                <a:lnTo>
                  <a:pt x="200347" y="138266"/>
                </a:lnTo>
                <a:lnTo>
                  <a:pt x="220228" y="93949"/>
                </a:lnTo>
                <a:lnTo>
                  <a:pt x="248690" y="52039"/>
                </a:lnTo>
                <a:lnTo>
                  <a:pt x="283013" y="22697"/>
                </a:lnTo>
                <a:lnTo>
                  <a:pt x="324470" y="4846"/>
                </a:lnTo>
                <a:lnTo>
                  <a:pt x="357992" y="0"/>
                </a:lnTo>
                <a:lnTo>
                  <a:pt x="369346" y="85"/>
                </a:lnTo>
                <a:lnTo>
                  <a:pt x="413618" y="8842"/>
                </a:lnTo>
                <a:lnTo>
                  <a:pt x="449905" y="23097"/>
                </a:lnTo>
                <a:lnTo>
                  <a:pt x="485030" y="39629"/>
                </a:lnTo>
                <a:lnTo>
                  <a:pt x="518993" y="58441"/>
                </a:lnTo>
                <a:lnTo>
                  <a:pt x="551793" y="79530"/>
                </a:lnTo>
                <a:lnTo>
                  <a:pt x="592422" y="112294"/>
                </a:lnTo>
                <a:lnTo>
                  <a:pt x="624061" y="147591"/>
                </a:lnTo>
                <a:lnTo>
                  <a:pt x="645564" y="184845"/>
                </a:lnTo>
                <a:lnTo>
                  <a:pt x="655782" y="223483"/>
                </a:lnTo>
                <a:lnTo>
                  <a:pt x="660965" y="278064"/>
                </a:lnTo>
                <a:lnTo>
                  <a:pt x="664944" y="332584"/>
                </a:lnTo>
                <a:lnTo>
                  <a:pt x="667905" y="386984"/>
                </a:lnTo>
                <a:lnTo>
                  <a:pt x="670038" y="441203"/>
                </a:lnTo>
                <a:lnTo>
                  <a:pt x="671148" y="486698"/>
                </a:lnTo>
                <a:lnTo>
                  <a:pt x="671331" y="532062"/>
                </a:lnTo>
                <a:lnTo>
                  <a:pt x="670392" y="577237"/>
                </a:lnTo>
                <a:lnTo>
                  <a:pt x="668137" y="622165"/>
                </a:lnTo>
                <a:lnTo>
                  <a:pt x="660464" y="721930"/>
                </a:lnTo>
                <a:lnTo>
                  <a:pt x="642112" y="920876"/>
                </a:lnTo>
                <a:lnTo>
                  <a:pt x="638080" y="948432"/>
                </a:lnTo>
                <a:lnTo>
                  <a:pt x="635058" y="976081"/>
                </a:lnTo>
                <a:lnTo>
                  <a:pt x="633048" y="1003821"/>
                </a:lnTo>
                <a:lnTo>
                  <a:pt x="632049" y="1031654"/>
                </a:lnTo>
                <a:lnTo>
                  <a:pt x="633024" y="1081316"/>
                </a:lnTo>
                <a:lnTo>
                  <a:pt x="630917" y="1130549"/>
                </a:lnTo>
                <a:lnTo>
                  <a:pt x="625726" y="1179354"/>
                </a:lnTo>
                <a:lnTo>
                  <a:pt x="617452" y="1227730"/>
                </a:lnTo>
                <a:lnTo>
                  <a:pt x="606095" y="1275678"/>
                </a:lnTo>
                <a:lnTo>
                  <a:pt x="591656" y="1323198"/>
                </a:lnTo>
                <a:lnTo>
                  <a:pt x="557476" y="1423290"/>
                </a:lnTo>
                <a:lnTo>
                  <a:pt x="541178" y="1473593"/>
                </a:lnTo>
                <a:lnTo>
                  <a:pt x="526906" y="1524458"/>
                </a:lnTo>
                <a:lnTo>
                  <a:pt x="515786" y="1576179"/>
                </a:lnTo>
                <a:lnTo>
                  <a:pt x="508940" y="1629048"/>
                </a:lnTo>
                <a:lnTo>
                  <a:pt x="505108" y="1643063"/>
                </a:lnTo>
                <a:lnTo>
                  <a:pt x="499843" y="1656418"/>
                </a:lnTo>
                <a:lnTo>
                  <a:pt x="493144" y="1669113"/>
                </a:lnTo>
                <a:lnTo>
                  <a:pt x="485012" y="1681147"/>
                </a:lnTo>
                <a:lnTo>
                  <a:pt x="474597" y="1697891"/>
                </a:lnTo>
                <a:lnTo>
                  <a:pt x="452530" y="1730905"/>
                </a:lnTo>
                <a:lnTo>
                  <a:pt x="442131" y="1747664"/>
                </a:lnTo>
                <a:lnTo>
                  <a:pt x="422527" y="1771677"/>
                </a:lnTo>
                <a:lnTo>
                  <a:pt x="395245" y="1787502"/>
                </a:lnTo>
                <a:lnTo>
                  <a:pt x="358455" y="1795095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432884"/>
            <a:ext cx="607060" cy="854710"/>
          </a:xfrm>
          <a:custGeom>
            <a:avLst/>
            <a:gdLst/>
            <a:ahLst/>
            <a:cxnLst/>
            <a:rect l="l" t="t" r="r" b="b"/>
            <a:pathLst>
              <a:path w="607060" h="854709">
                <a:moveTo>
                  <a:pt x="520616" y="854114"/>
                </a:moveTo>
                <a:lnTo>
                  <a:pt x="0" y="854114"/>
                </a:lnTo>
                <a:lnTo>
                  <a:pt x="0" y="80307"/>
                </a:lnTo>
                <a:lnTo>
                  <a:pt x="21673" y="65422"/>
                </a:lnTo>
                <a:lnTo>
                  <a:pt x="69553" y="37994"/>
                </a:lnTo>
                <a:lnTo>
                  <a:pt x="91684" y="23183"/>
                </a:lnTo>
                <a:lnTo>
                  <a:pt x="126812" y="5241"/>
                </a:lnTo>
                <a:lnTo>
                  <a:pt x="166656" y="0"/>
                </a:lnTo>
                <a:lnTo>
                  <a:pt x="210841" y="4747"/>
                </a:lnTo>
                <a:lnTo>
                  <a:pt x="258988" y="16772"/>
                </a:lnTo>
                <a:lnTo>
                  <a:pt x="315383" y="36114"/>
                </a:lnTo>
                <a:lnTo>
                  <a:pt x="365437" y="58686"/>
                </a:lnTo>
                <a:lnTo>
                  <a:pt x="409517" y="84252"/>
                </a:lnTo>
                <a:lnTo>
                  <a:pt x="447991" y="112576"/>
                </a:lnTo>
                <a:lnTo>
                  <a:pt x="481226" y="143421"/>
                </a:lnTo>
                <a:lnTo>
                  <a:pt x="509589" y="176549"/>
                </a:lnTo>
                <a:lnTo>
                  <a:pt x="533450" y="211726"/>
                </a:lnTo>
                <a:lnTo>
                  <a:pt x="553174" y="248714"/>
                </a:lnTo>
                <a:lnTo>
                  <a:pt x="579498" y="309390"/>
                </a:lnTo>
                <a:lnTo>
                  <a:pt x="597201" y="373126"/>
                </a:lnTo>
                <a:lnTo>
                  <a:pt x="606028" y="438689"/>
                </a:lnTo>
                <a:lnTo>
                  <a:pt x="607018" y="471692"/>
                </a:lnTo>
                <a:lnTo>
                  <a:pt x="605727" y="504844"/>
                </a:lnTo>
                <a:lnTo>
                  <a:pt x="604644" y="553837"/>
                </a:lnTo>
                <a:lnTo>
                  <a:pt x="600297" y="602425"/>
                </a:lnTo>
                <a:lnTo>
                  <a:pt x="592687" y="650609"/>
                </a:lnTo>
                <a:lnTo>
                  <a:pt x="581812" y="698389"/>
                </a:lnTo>
                <a:lnTo>
                  <a:pt x="567786" y="745337"/>
                </a:lnTo>
                <a:lnTo>
                  <a:pt x="550720" y="791028"/>
                </a:lnTo>
                <a:lnTo>
                  <a:pt x="530614" y="835462"/>
                </a:lnTo>
                <a:lnTo>
                  <a:pt x="520616" y="85411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837689" marR="5080" indent="-1825625">
              <a:lnSpc>
                <a:spcPct val="102099"/>
              </a:lnSpc>
              <a:spcBef>
                <a:spcPts val="20"/>
              </a:spcBef>
              <a:tabLst>
                <a:tab pos="777875" algn="l"/>
                <a:tab pos="2889885" algn="l"/>
                <a:tab pos="3872865" algn="l"/>
                <a:tab pos="4740275" algn="l"/>
                <a:tab pos="5504180" algn="l"/>
                <a:tab pos="7148830" algn="l"/>
                <a:tab pos="10331450" algn="l"/>
                <a:tab pos="10685145" algn="l"/>
                <a:tab pos="11671935" algn="l"/>
                <a:tab pos="12814935" algn="l"/>
                <a:tab pos="14534515" algn="l"/>
              </a:tabLst>
            </a:pPr>
            <a:r>
              <a:rPr spc="-865" dirty="0"/>
              <a:t>1</a:t>
            </a:r>
            <a:r>
              <a:rPr spc="-405" dirty="0"/>
              <a:t> </a:t>
            </a:r>
            <a:r>
              <a:rPr spc="-220" dirty="0"/>
              <a:t>2</a:t>
            </a:r>
            <a:r>
              <a:rPr spc="-405" dirty="0"/>
              <a:t> </a:t>
            </a:r>
            <a:r>
              <a:rPr spc="-315" dirty="0"/>
              <a:t>.</a:t>
            </a:r>
            <a:r>
              <a:rPr dirty="0"/>
              <a:t>	</a:t>
            </a:r>
            <a:r>
              <a:rPr spc="-165" dirty="0"/>
              <a:t>P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185" dirty="0"/>
              <a:t>V</a:t>
            </a:r>
            <a:r>
              <a:rPr spc="-405" dirty="0"/>
              <a:t> </a:t>
            </a:r>
            <a:r>
              <a:rPr spc="-35" dirty="0"/>
              <a:t>I</a:t>
            </a:r>
            <a:r>
              <a:rPr spc="-400" dirty="0"/>
              <a:t> </a:t>
            </a:r>
            <a:r>
              <a:rPr spc="-45" dirty="0"/>
              <a:t>D</a:t>
            </a:r>
            <a:r>
              <a:rPr spc="-405" dirty="0"/>
              <a:t> </a:t>
            </a:r>
            <a:r>
              <a:rPr spc="-50" dirty="0"/>
              <a:t>E</a:t>
            </a:r>
            <a:r>
              <a:rPr dirty="0"/>
              <a:t>	</a:t>
            </a:r>
            <a:r>
              <a:rPr spc="150" dirty="0"/>
              <a:t>A</a:t>
            </a:r>
            <a:r>
              <a:rPr spc="-409" dirty="0"/>
              <a:t> </a:t>
            </a:r>
            <a:r>
              <a:rPr spc="-204" dirty="0"/>
              <a:t>L</a:t>
            </a:r>
            <a:r>
              <a:rPr spc="-405" dirty="0"/>
              <a:t> </a:t>
            </a:r>
            <a:r>
              <a:rPr spc="-50" dirty="0"/>
              <a:t>L</a:t>
            </a:r>
            <a:r>
              <a:rPr dirty="0"/>
              <a:t>	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-110" dirty="0"/>
              <a:t>H</a:t>
            </a:r>
            <a:r>
              <a:rPr spc="-400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50" dirty="0"/>
              <a:t>R</a:t>
            </a:r>
            <a:r>
              <a:rPr dirty="0"/>
              <a:t>	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385" dirty="0"/>
              <a:t>C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490" dirty="0"/>
              <a:t>M</a:t>
            </a:r>
            <a:r>
              <a:rPr spc="-400" dirty="0"/>
              <a:t> </a:t>
            </a:r>
            <a:r>
              <a:rPr spc="490" dirty="0"/>
              <a:t>M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70" dirty="0"/>
              <a:t>N</a:t>
            </a:r>
            <a:r>
              <a:rPr spc="-405" dirty="0"/>
              <a:t> </a:t>
            </a:r>
            <a:r>
              <a:rPr spc="-45" dirty="0"/>
              <a:t>D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0" dirty="0"/>
              <a:t> 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-70" dirty="0"/>
              <a:t>N</a:t>
            </a:r>
            <a:r>
              <a:rPr spc="-400" dirty="0"/>
              <a:t> </a:t>
            </a:r>
            <a:r>
              <a:rPr spc="300" dirty="0"/>
              <a:t>S</a:t>
            </a:r>
            <a:r>
              <a:rPr dirty="0"/>
              <a:t>	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-110" dirty="0"/>
              <a:t>H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50" dirty="0"/>
              <a:t>T</a:t>
            </a:r>
            <a:r>
              <a:rPr dirty="0"/>
              <a:t>	</a:t>
            </a:r>
            <a:r>
              <a:rPr spc="385" dirty="0"/>
              <a:t>C</a:t>
            </a:r>
            <a:r>
              <a:rPr spc="-409" dirty="0"/>
              <a:t> </a:t>
            </a:r>
            <a:r>
              <a:rPr spc="150" dirty="0"/>
              <a:t>A</a:t>
            </a:r>
            <a:r>
              <a:rPr spc="-409" dirty="0"/>
              <a:t> </a:t>
            </a:r>
            <a:r>
              <a:rPr spc="-50" dirty="0"/>
              <a:t>N</a:t>
            </a:r>
            <a:r>
              <a:rPr dirty="0"/>
              <a:t>	</a:t>
            </a:r>
            <a:r>
              <a:rPr spc="-150" dirty="0"/>
              <a:t>B</a:t>
            </a:r>
            <a:r>
              <a:rPr spc="-409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350" dirty="0"/>
              <a:t>S</a:t>
            </a:r>
            <a:r>
              <a:rPr spc="-405" dirty="0"/>
              <a:t> </a:t>
            </a:r>
            <a:r>
              <a:rPr spc="-50" dirty="0"/>
              <a:t>T</a:t>
            </a:r>
            <a:r>
              <a:rPr dirty="0"/>
              <a:t>	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-110" dirty="0"/>
              <a:t>H</a:t>
            </a:r>
            <a:r>
              <a:rPr spc="-400" dirty="0"/>
              <a:t> </a:t>
            </a:r>
            <a:r>
              <a:rPr spc="-180" dirty="0"/>
              <a:t>E 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204" dirty="0"/>
              <a:t>L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70" dirty="0"/>
              <a:t>N</a:t>
            </a:r>
            <a:r>
              <a:rPr spc="-400" dirty="0"/>
              <a:t> </a:t>
            </a:r>
            <a:r>
              <a:rPr spc="320" dirty="0"/>
              <a:t>G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70" dirty="0"/>
              <a:t>N</a:t>
            </a:r>
            <a:r>
              <a:rPr spc="-405" dirty="0"/>
              <a:t> </a:t>
            </a:r>
            <a:r>
              <a:rPr spc="100" dirty="0"/>
              <a:t>A</a:t>
            </a:r>
            <a:r>
              <a:rPr dirty="0"/>
              <a:t>	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185" dirty="0"/>
              <a:t>O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-35" dirty="0"/>
              <a:t>I</a:t>
            </a:r>
            <a:r>
              <a:rPr spc="-400" dirty="0"/>
              <a:t> </a:t>
            </a:r>
            <a:r>
              <a:rPr spc="350" dirty="0"/>
              <a:t>S</a:t>
            </a:r>
            <a:r>
              <a:rPr spc="-405" dirty="0"/>
              <a:t> </a:t>
            </a:r>
            <a:r>
              <a:rPr spc="490" dirty="0"/>
              <a:t>M</a:t>
            </a:r>
            <a:r>
              <a:rPr spc="-405" dirty="0"/>
              <a:t> </a:t>
            </a:r>
            <a:r>
              <a:rPr spc="-425" dirty="0"/>
              <a:t>,</a:t>
            </a:r>
            <a:r>
              <a:rPr dirty="0"/>
              <a:t>	</a:t>
            </a:r>
            <a:r>
              <a:rPr spc="-165" dirty="0"/>
              <a:t>P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-210" dirty="0"/>
              <a:t>T</a:t>
            </a:r>
            <a:r>
              <a:rPr spc="-405" dirty="0"/>
              <a:t> </a:t>
            </a:r>
            <a:r>
              <a:rPr spc="-35" dirty="0"/>
              <a:t>I</a:t>
            </a:r>
            <a:r>
              <a:rPr spc="-405" dirty="0"/>
              <a:t> </a:t>
            </a:r>
            <a:r>
              <a:rPr spc="385" dirty="0"/>
              <a:t>C</a:t>
            </a:r>
            <a:r>
              <a:rPr spc="-405" dirty="0"/>
              <a:t> </a:t>
            </a:r>
            <a:r>
              <a:rPr spc="-90" dirty="0"/>
              <a:t>U</a:t>
            </a:r>
            <a:r>
              <a:rPr spc="-400" dirty="0"/>
              <a:t> </a:t>
            </a:r>
            <a:r>
              <a:rPr spc="-204" dirty="0"/>
              <a:t>L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-204" dirty="0"/>
              <a:t>L</a:t>
            </a:r>
            <a:r>
              <a:rPr spc="-405" dirty="0"/>
              <a:t> </a:t>
            </a:r>
            <a:r>
              <a:rPr spc="95" dirty="0"/>
              <a:t>Y</a:t>
            </a:r>
            <a:r>
              <a:rPr dirty="0"/>
              <a:t>	</a:t>
            </a:r>
            <a:r>
              <a:rPr spc="-110" dirty="0"/>
              <a:t>H</a:t>
            </a:r>
            <a:r>
              <a:rPr spc="-405" dirty="0"/>
              <a:t> </a:t>
            </a:r>
            <a:r>
              <a:rPr spc="145" dirty="0"/>
              <a:t>Y</a:t>
            </a:r>
            <a:r>
              <a:rPr spc="-405" dirty="0"/>
              <a:t> </a:t>
            </a:r>
            <a:r>
              <a:rPr spc="-45" dirty="0"/>
              <a:t>D</a:t>
            </a:r>
            <a:r>
              <a:rPr spc="-405" dirty="0"/>
              <a:t> </a:t>
            </a:r>
            <a:r>
              <a:rPr spc="-180" dirty="0"/>
              <a:t>E</a:t>
            </a:r>
            <a:r>
              <a:rPr spc="-405" dirty="0"/>
              <a:t> </a:t>
            </a:r>
            <a:r>
              <a:rPr spc="-190" dirty="0"/>
              <a:t>R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150" dirty="0"/>
              <a:t>B</a:t>
            </a:r>
            <a:r>
              <a:rPr spc="-405" dirty="0"/>
              <a:t> </a:t>
            </a:r>
            <a:r>
              <a:rPr spc="150" dirty="0"/>
              <a:t>A</a:t>
            </a:r>
            <a:r>
              <a:rPr spc="-405" dirty="0"/>
              <a:t> </a:t>
            </a:r>
            <a:r>
              <a:rPr spc="-45" dirty="0"/>
              <a:t>D</a:t>
            </a:r>
            <a:r>
              <a:rPr spc="-405" dirty="0"/>
              <a:t> </a:t>
            </a:r>
            <a:r>
              <a:rPr spc="-315" dirty="0"/>
              <a:t>.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074" y="5931880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074" y="7265380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074" y="8913205"/>
            <a:ext cx="85725" cy="857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40630" y="1785331"/>
            <a:ext cx="17800955" cy="8090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43230">
              <a:lnSpc>
                <a:spcPts val="2630"/>
              </a:lnSpc>
              <a:spcBef>
                <a:spcPts val="95"/>
              </a:spcBef>
              <a:tabLst>
                <a:tab pos="563245" algn="l"/>
                <a:tab pos="2090420" algn="l"/>
                <a:tab pos="2424430" algn="l"/>
                <a:tab pos="2889250" algn="l"/>
                <a:tab pos="3348990" algn="l"/>
                <a:tab pos="4050029" algn="l"/>
                <a:tab pos="4465955" algn="l"/>
                <a:tab pos="5484495" algn="l"/>
                <a:tab pos="6988175" algn="l"/>
                <a:tab pos="7345680" algn="l"/>
                <a:tab pos="7689850" algn="l"/>
                <a:tab pos="8348345" algn="l"/>
                <a:tab pos="8899525" algn="l"/>
                <a:tab pos="10001250" algn="l"/>
                <a:tab pos="10347325" algn="l"/>
                <a:tab pos="11210925" algn="l"/>
                <a:tab pos="12259310" algn="l"/>
                <a:tab pos="12830810" algn="l"/>
                <a:tab pos="13183235" algn="l"/>
                <a:tab pos="13601700" algn="l"/>
                <a:tab pos="14617700" algn="l"/>
                <a:tab pos="15995650" algn="l"/>
              </a:tabLst>
            </a:pP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00" dirty="0">
                <a:latin typeface="Trebuchet MS"/>
                <a:cs typeface="Trebuchet MS"/>
              </a:rPr>
              <a:t>B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55" dirty="0">
                <a:latin typeface="Trebuchet MS"/>
                <a:cs typeface="Trebuchet MS"/>
              </a:rPr>
              <a:t>W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H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: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55" dirty="0">
                <a:latin typeface="Trebuchet MS"/>
                <a:cs typeface="Trebuchet MS"/>
              </a:rPr>
              <a:t>W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K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55" dirty="0">
                <a:latin typeface="Trebuchet MS"/>
                <a:cs typeface="Trebuchet MS"/>
              </a:rPr>
              <a:t>W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H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R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0" dirty="0">
                <a:latin typeface="Trebuchet MS"/>
                <a:cs typeface="Trebuchet MS"/>
              </a:rPr>
              <a:t>Y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70" dirty="0">
                <a:latin typeface="Trebuchet MS"/>
                <a:cs typeface="Trebuchet MS"/>
              </a:rPr>
              <a:t>O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P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5" dirty="0">
                <a:latin typeface="Trebuchet MS"/>
                <a:cs typeface="Trebuchet MS"/>
              </a:rPr>
              <a:t>W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290" dirty="0">
                <a:latin typeface="Trebuchet MS"/>
                <a:cs typeface="Trebuchet MS"/>
              </a:rPr>
              <a:t>M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H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15" dirty="0">
                <a:latin typeface="Trebuchet MS"/>
                <a:cs typeface="Trebuchet MS"/>
              </a:rPr>
              <a:t>,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15" dirty="0">
                <a:latin typeface="Trebuchet MS"/>
                <a:cs typeface="Trebuchet MS"/>
              </a:rPr>
              <a:t>,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ts val="2515"/>
              </a:lnSpc>
              <a:tabLst>
                <a:tab pos="1807210" algn="l"/>
                <a:tab pos="2656205" algn="l"/>
                <a:tab pos="3865879" algn="l"/>
                <a:tab pos="4739005" algn="l"/>
                <a:tab pos="6064885" algn="l"/>
                <a:tab pos="6863715" algn="l"/>
                <a:tab pos="8440420" algn="l"/>
                <a:tab pos="10257155" algn="l"/>
                <a:tab pos="11028045" algn="l"/>
                <a:tab pos="12600305" algn="l"/>
                <a:tab pos="13620750" algn="l"/>
                <a:tab pos="15248255" algn="l"/>
                <a:tab pos="15799435" algn="l"/>
                <a:tab pos="16501110" algn="l"/>
              </a:tabLst>
            </a:pP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.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P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" dirty="0">
                <a:latin typeface="Trebuchet MS"/>
                <a:cs typeface="Trebuchet MS"/>
              </a:rPr>
              <a:t>W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290" dirty="0">
                <a:latin typeface="Trebuchet MS"/>
                <a:cs typeface="Trebuchet MS"/>
              </a:rPr>
              <a:t>M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80" dirty="0">
                <a:latin typeface="Trebuchet MS"/>
                <a:cs typeface="Trebuchet MS"/>
              </a:rPr>
              <a:t>O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 dirty="0">
              <a:latin typeface="Trebuchet MS"/>
              <a:cs typeface="Trebuchet MS"/>
            </a:endParaRPr>
          </a:p>
          <a:p>
            <a:pPr marL="12700" marR="92710">
              <a:lnSpc>
                <a:spcPct val="104200"/>
              </a:lnSpc>
              <a:tabLst>
                <a:tab pos="563245" algn="l"/>
                <a:tab pos="1742439" algn="l"/>
                <a:tab pos="2212340" algn="l"/>
                <a:tab pos="3146425" algn="l"/>
                <a:tab pos="4541520" algn="l"/>
                <a:tab pos="5259070" algn="l"/>
                <a:tab pos="5960745" algn="l"/>
                <a:tab pos="6118225" algn="l"/>
                <a:tab pos="7537450" algn="l"/>
                <a:tab pos="8009890" algn="l"/>
                <a:tab pos="8560435" algn="l"/>
                <a:tab pos="9718675" algn="l"/>
                <a:tab pos="10408920" algn="l"/>
                <a:tab pos="10928350" algn="l"/>
                <a:tab pos="12155170" algn="l"/>
                <a:tab pos="12658725" algn="l"/>
                <a:tab pos="13004165" algn="l"/>
                <a:tab pos="14062710" algn="l"/>
                <a:tab pos="14213205" algn="l"/>
                <a:tab pos="15689580" algn="l"/>
                <a:tab pos="16049625" algn="l"/>
              </a:tabLst>
            </a:pP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L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0" dirty="0">
                <a:latin typeface="Trebuchet MS"/>
                <a:cs typeface="Trebuchet MS"/>
              </a:rPr>
              <a:t>K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: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290" dirty="0">
                <a:latin typeface="Trebuchet MS"/>
                <a:cs typeface="Trebuchet MS"/>
              </a:rPr>
              <a:t>M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L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0" dirty="0">
                <a:latin typeface="Trebuchet MS"/>
                <a:cs typeface="Trebuchet MS"/>
              </a:rPr>
              <a:t>K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75" dirty="0">
                <a:latin typeface="Trebuchet MS"/>
                <a:cs typeface="Trebuchet MS"/>
              </a:rPr>
              <a:t>G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70" dirty="0">
                <a:latin typeface="Trebuchet MS"/>
                <a:cs typeface="Trebuchet MS"/>
              </a:rPr>
              <a:t>O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70" dirty="0">
                <a:latin typeface="Trebuchet MS"/>
                <a:cs typeface="Trebuchet MS"/>
              </a:rPr>
              <a:t>'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290" dirty="0">
                <a:latin typeface="Trebuchet MS"/>
                <a:cs typeface="Trebuchet MS"/>
              </a:rPr>
              <a:t>M</a:t>
            </a:r>
            <a:r>
              <a:rPr sz="2100" b="1" dirty="0">
                <a:latin typeface="Trebuchet MS"/>
                <a:cs typeface="Trebuchet MS"/>
              </a:rPr>
              <a:t>		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80" dirty="0">
                <a:latin typeface="Trebuchet MS"/>
                <a:cs typeface="Trebuchet MS"/>
              </a:rPr>
              <a:t>O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L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.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L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60475" algn="l"/>
                <a:tab pos="2645410" algn="l"/>
                <a:tab pos="3926204" algn="l"/>
                <a:tab pos="6022975" algn="l"/>
                <a:tab pos="6793865" algn="l"/>
                <a:tab pos="7893050" algn="l"/>
              </a:tabLst>
            </a:pP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15" dirty="0">
                <a:latin typeface="Trebuchet MS"/>
                <a:cs typeface="Trebuchet MS"/>
              </a:rPr>
              <a:t>,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H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0" dirty="0">
                <a:latin typeface="Trebuchet MS"/>
                <a:cs typeface="Trebuchet MS"/>
              </a:rPr>
              <a:t>K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15" dirty="0">
                <a:latin typeface="Trebuchet MS"/>
                <a:cs typeface="Trebuchet MS"/>
              </a:rPr>
              <a:t>,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L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0" dirty="0">
                <a:latin typeface="Trebuchet MS"/>
                <a:cs typeface="Trebuchet MS"/>
              </a:rPr>
              <a:t>K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565275" algn="l"/>
                <a:tab pos="3141980" algn="l"/>
                <a:tab pos="6147435" algn="l"/>
                <a:tab pos="6849109" algn="l"/>
                <a:tab pos="7962265" algn="l"/>
                <a:tab pos="10273665" algn="l"/>
                <a:tab pos="11483340" algn="l"/>
                <a:tab pos="12695555" algn="l"/>
                <a:tab pos="13274675" algn="l"/>
                <a:tab pos="15234919" algn="l"/>
              </a:tabLst>
            </a:pP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290" dirty="0">
                <a:latin typeface="Trebuchet MS"/>
                <a:cs typeface="Trebuchet MS"/>
              </a:rPr>
              <a:t>M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: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75" dirty="0">
                <a:latin typeface="Trebuchet MS"/>
                <a:cs typeface="Trebuchet MS"/>
              </a:rPr>
              <a:t>G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290" dirty="0">
                <a:latin typeface="Trebuchet MS"/>
                <a:cs typeface="Trebuchet MS"/>
              </a:rPr>
              <a:t>M</a:t>
            </a:r>
            <a:endParaRPr sz="2100" dirty="0">
              <a:latin typeface="Trebuchet MS"/>
              <a:cs typeface="Trebuchet MS"/>
            </a:endParaRPr>
          </a:p>
          <a:p>
            <a:pPr marL="12700" marR="133350">
              <a:lnSpc>
                <a:spcPct val="104200"/>
              </a:lnSpc>
              <a:tabLst>
                <a:tab pos="1233805" algn="l"/>
                <a:tab pos="1964055" algn="l"/>
                <a:tab pos="2891790" algn="l"/>
                <a:tab pos="3591560" algn="l"/>
                <a:tab pos="3894454" algn="l"/>
                <a:tab pos="4142740" algn="l"/>
                <a:tab pos="4445635" algn="l"/>
                <a:tab pos="5572760" algn="l"/>
                <a:tab pos="5761355" algn="l"/>
                <a:tab pos="7333615" algn="l"/>
                <a:tab pos="7548880" algn="l"/>
                <a:tab pos="8320405" algn="l"/>
                <a:tab pos="8454390" algn="l"/>
                <a:tab pos="8993505" algn="l"/>
                <a:tab pos="9561830" algn="l"/>
                <a:tab pos="9695180" algn="l"/>
                <a:tab pos="10808970" algn="l"/>
                <a:tab pos="11579860" algn="l"/>
                <a:tab pos="12535535" algn="l"/>
                <a:tab pos="13133069" algn="l"/>
                <a:tab pos="14142085" algn="l"/>
                <a:tab pos="14284325" algn="l"/>
                <a:tab pos="15132685" algn="l"/>
                <a:tab pos="15680690" algn="l"/>
                <a:tab pos="16342360" algn="l"/>
                <a:tab pos="17359630" algn="l"/>
              </a:tabLst>
            </a:pP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H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15" dirty="0">
                <a:latin typeface="Trebuchet MS"/>
                <a:cs typeface="Trebuchet MS"/>
              </a:rPr>
              <a:t>,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15" dirty="0">
                <a:latin typeface="Trebuchet MS"/>
                <a:cs typeface="Trebuchet MS"/>
              </a:rPr>
              <a:t>,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00" dirty="0">
                <a:latin typeface="Trebuchet MS"/>
                <a:cs typeface="Trebuchet MS"/>
              </a:rPr>
              <a:t>B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215" dirty="0">
                <a:latin typeface="Trebuchet MS"/>
                <a:cs typeface="Trebuchet MS"/>
              </a:rPr>
              <a:t>C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00" dirty="0">
                <a:latin typeface="Trebuchet MS"/>
                <a:cs typeface="Trebuchet MS"/>
              </a:rPr>
              <a:t>Y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.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lang="en-IN" sz="2100" b="1" spc="195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lang="en-IN" sz="2100" b="1" spc="-5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0" dirty="0">
                <a:latin typeface="Trebuchet MS"/>
                <a:cs typeface="Trebuchet MS"/>
              </a:rPr>
              <a:t>K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R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R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80" dirty="0">
                <a:latin typeface="Trebuchet MS"/>
                <a:cs typeface="Trebuchet MS"/>
              </a:rPr>
              <a:t>O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	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F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R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L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5" dirty="0">
                <a:latin typeface="Trebuchet MS"/>
                <a:cs typeface="Trebuchet MS"/>
              </a:rPr>
              <a:t>X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70" dirty="0"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68070" algn="l"/>
                <a:tab pos="2644775" algn="l"/>
                <a:tab pos="5494655" algn="l"/>
                <a:tab pos="6195695" algn="l"/>
                <a:tab pos="7309484" algn="l"/>
                <a:tab pos="9620885" algn="l"/>
                <a:tab pos="10830560" algn="l"/>
                <a:tab pos="12088495" algn="l"/>
                <a:tab pos="12534265" algn="l"/>
                <a:tab pos="14178280" algn="l"/>
                <a:tab pos="16090265" algn="l"/>
              </a:tabLst>
            </a:pP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290" dirty="0">
                <a:latin typeface="Trebuchet MS"/>
                <a:cs typeface="Trebuchet MS"/>
              </a:rPr>
              <a:t>M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: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75" dirty="0">
                <a:latin typeface="Trebuchet MS"/>
                <a:cs typeface="Trebuchet MS"/>
              </a:rPr>
              <a:t>G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R</a:t>
            </a:r>
            <a:endParaRPr sz="2100" dirty="0">
              <a:latin typeface="Trebuchet MS"/>
              <a:cs typeface="Trebuchet MS"/>
            </a:endParaRPr>
          </a:p>
          <a:p>
            <a:pPr marL="12700" marR="129539">
              <a:lnSpc>
                <a:spcPct val="104200"/>
              </a:lnSpc>
              <a:tabLst>
                <a:tab pos="885825" algn="l"/>
                <a:tab pos="1588770" algn="l"/>
                <a:tab pos="2439035" algn="l"/>
                <a:tab pos="3140075" algn="l"/>
                <a:tab pos="4422775" algn="l"/>
                <a:tab pos="4652645" algn="l"/>
                <a:tab pos="5191760" algn="l"/>
                <a:tab pos="6306185" algn="l"/>
                <a:tab pos="6655434" algn="l"/>
                <a:tab pos="7266305" algn="l"/>
                <a:tab pos="8348345" algn="l"/>
                <a:tab pos="8682355" algn="l"/>
                <a:tab pos="8898890" algn="l"/>
                <a:tab pos="9808210" algn="l"/>
                <a:tab pos="10590530" algn="l"/>
                <a:tab pos="11017250" algn="l"/>
                <a:tab pos="11362055" algn="l"/>
                <a:tab pos="11788140" algn="l"/>
                <a:tab pos="12962255" algn="l"/>
                <a:tab pos="13759180" algn="l"/>
                <a:tab pos="13971269" algn="l"/>
                <a:tab pos="15760065" algn="l"/>
                <a:tab pos="16609060" algn="l"/>
              </a:tabLst>
            </a:pP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280" dirty="0">
                <a:latin typeface="Trebuchet MS"/>
                <a:cs typeface="Trebuchet MS"/>
              </a:rPr>
              <a:t>M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15" dirty="0">
                <a:latin typeface="Trebuchet MS"/>
                <a:cs typeface="Trebuchet MS"/>
              </a:rPr>
              <a:t>,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75" dirty="0">
                <a:latin typeface="Trebuchet MS"/>
                <a:cs typeface="Trebuchet MS"/>
              </a:rPr>
              <a:t>G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R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15" dirty="0">
                <a:latin typeface="Trebuchet MS"/>
                <a:cs typeface="Trebuchet MS"/>
              </a:rPr>
              <a:t>,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L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15" dirty="0">
                <a:latin typeface="Trebuchet MS"/>
                <a:cs typeface="Trebuchet MS"/>
              </a:rPr>
              <a:t>,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.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P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30" dirty="0">
                <a:latin typeface="Trebuchet MS"/>
                <a:cs typeface="Trebuchet MS"/>
              </a:rPr>
              <a:t>Q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Y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F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80" dirty="0">
                <a:latin typeface="Trebuchet MS"/>
                <a:cs typeface="Trebuchet MS"/>
              </a:rPr>
              <a:t>O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R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5" dirty="0">
                <a:latin typeface="Trebuchet MS"/>
                <a:cs typeface="Trebuchet MS"/>
              </a:rPr>
              <a:t>X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 dirty="0">
              <a:latin typeface="Trebuchet MS"/>
              <a:cs typeface="Trebuchet MS"/>
            </a:endParaRPr>
          </a:p>
          <a:p>
            <a:pPr marL="12700" marR="132080">
              <a:lnSpc>
                <a:spcPct val="104200"/>
              </a:lnSpc>
              <a:tabLst>
                <a:tab pos="1014730" algn="l"/>
                <a:tab pos="1565910" algn="l"/>
                <a:tab pos="2087245" algn="l"/>
                <a:tab pos="3312160" algn="l"/>
                <a:tab pos="4370070" algn="l"/>
                <a:tab pos="4523105" algn="l"/>
                <a:tab pos="5294630" algn="l"/>
                <a:tab pos="6072505" algn="l"/>
                <a:tab pos="6774180" algn="l"/>
                <a:tab pos="7350125" algn="l"/>
                <a:tab pos="9085580" algn="l"/>
                <a:tab pos="9766300" algn="l"/>
                <a:tab pos="10295255" algn="l"/>
                <a:tab pos="11817985" algn="l"/>
                <a:tab pos="11943715" algn="l"/>
                <a:tab pos="12666980" algn="l"/>
                <a:tab pos="13876019" algn="l"/>
                <a:tab pos="14225905" algn="l"/>
                <a:tab pos="14749780" algn="l"/>
                <a:tab pos="15802610" algn="l"/>
                <a:tab pos="16415385" algn="l"/>
              </a:tabLst>
            </a:pP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00" dirty="0">
                <a:latin typeface="Trebuchet MS"/>
                <a:cs typeface="Trebuchet MS"/>
              </a:rPr>
              <a:t>B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9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: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00" dirty="0">
                <a:latin typeface="Trebuchet MS"/>
                <a:cs typeface="Trebuchet MS"/>
              </a:rPr>
              <a:t>B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290" dirty="0">
                <a:latin typeface="Trebuchet MS"/>
                <a:cs typeface="Trebuchet MS"/>
              </a:rPr>
              <a:t>M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315" dirty="0">
                <a:latin typeface="Trebuchet MS"/>
                <a:cs typeface="Trebuchet MS"/>
              </a:rPr>
              <a:t>,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0" dirty="0">
                <a:latin typeface="Trebuchet MS"/>
                <a:cs typeface="Trebuchet MS"/>
              </a:rPr>
              <a:t>H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75" dirty="0">
                <a:latin typeface="Trebuchet MS"/>
                <a:cs typeface="Trebuchet MS"/>
              </a:rPr>
              <a:t>G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55" dirty="0">
                <a:latin typeface="Trebuchet MS"/>
                <a:cs typeface="Trebuchet MS"/>
              </a:rPr>
              <a:t>W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75" dirty="0">
                <a:latin typeface="Trebuchet MS"/>
                <a:cs typeface="Trebuchet MS"/>
              </a:rPr>
              <a:t>G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70" dirty="0">
                <a:latin typeface="Trebuchet MS"/>
                <a:cs typeface="Trebuchet MS"/>
              </a:rPr>
              <a:t>-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Y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.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P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endParaRPr sz="2100" dirty="0">
              <a:latin typeface="Trebuchet MS"/>
              <a:cs typeface="Trebuchet MS"/>
            </a:endParaRPr>
          </a:p>
          <a:p>
            <a:pPr marL="12700" marR="1170305">
              <a:lnSpc>
                <a:spcPct val="104200"/>
              </a:lnSpc>
              <a:tabLst>
                <a:tab pos="1423035" algn="l"/>
                <a:tab pos="2000250" algn="l"/>
                <a:tab pos="2446020" algn="l"/>
                <a:tab pos="2983230" algn="l"/>
                <a:tab pos="4728845" algn="l"/>
                <a:tab pos="4974590" algn="l"/>
                <a:tab pos="5704840" algn="l"/>
                <a:tab pos="6993890" algn="l"/>
                <a:tab pos="9345930" algn="l"/>
                <a:tab pos="10435590" algn="l"/>
                <a:tab pos="11411585" algn="l"/>
                <a:tab pos="13571855" algn="l"/>
                <a:tab pos="15199360" algn="l"/>
                <a:tab pos="16066135" algn="l"/>
              </a:tabLst>
            </a:pP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70" dirty="0">
                <a:latin typeface="Trebuchet MS"/>
                <a:cs typeface="Trebuchet MS"/>
              </a:rPr>
              <a:t>'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L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R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9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55" dirty="0">
                <a:latin typeface="Trebuchet MS"/>
                <a:cs typeface="Trebuchet MS"/>
              </a:rPr>
              <a:t>W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80" dirty="0">
                <a:latin typeface="Trebuchet MS"/>
                <a:cs typeface="Trebuchet MS"/>
              </a:rPr>
              <a:t>O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175" dirty="0">
                <a:latin typeface="Trebuchet MS"/>
                <a:cs typeface="Trebuchet MS"/>
              </a:rPr>
              <a:t>G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55" dirty="0">
                <a:latin typeface="Trebuchet MS"/>
                <a:cs typeface="Trebuchet MS"/>
              </a:rPr>
              <a:t>W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80" dirty="0">
                <a:latin typeface="Trebuchet MS"/>
                <a:cs typeface="Trebuchet MS"/>
              </a:rPr>
              <a:t>O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E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00" dirty="0">
                <a:latin typeface="Trebuchet MS"/>
                <a:cs typeface="Trebuchet MS"/>
              </a:rPr>
              <a:t>B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 dirty="0">
              <a:latin typeface="Trebuchet MS"/>
              <a:cs typeface="Trebuchet MS"/>
            </a:endParaRPr>
          </a:p>
          <a:p>
            <a:pPr marL="27305" marR="5080" algn="ctr">
              <a:lnSpc>
                <a:spcPct val="104200"/>
              </a:lnSpc>
              <a:tabLst>
                <a:tab pos="566420" algn="l"/>
                <a:tab pos="1239520" algn="l"/>
                <a:tab pos="1818639" algn="l"/>
                <a:tab pos="2258060" algn="l"/>
                <a:tab pos="2783205" algn="l"/>
                <a:tab pos="3143250" algn="l"/>
                <a:tab pos="3914140" algn="l"/>
                <a:tab pos="4668520" algn="l"/>
                <a:tab pos="5725795" algn="l"/>
                <a:tab pos="6426835" algn="l"/>
                <a:tab pos="6471920" algn="l"/>
                <a:tab pos="8157209" algn="l"/>
                <a:tab pos="8738870" algn="l"/>
                <a:tab pos="9947910" algn="l"/>
                <a:tab pos="9980930" algn="l"/>
                <a:tab pos="10752455" algn="l"/>
                <a:tab pos="11160125" algn="l"/>
                <a:tab pos="11739245" algn="l"/>
                <a:tab pos="13277850" algn="l"/>
                <a:tab pos="13460730" algn="l"/>
                <a:tab pos="14161769" algn="l"/>
                <a:tab pos="14601825" algn="l"/>
                <a:tab pos="15486380" algn="l"/>
                <a:tab pos="16257269" algn="l"/>
                <a:tab pos="16598900" algn="l"/>
              </a:tabLst>
            </a:pP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Y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100" dirty="0">
                <a:latin typeface="Trebuchet MS"/>
                <a:cs typeface="Trebuchet MS"/>
              </a:rPr>
              <a:t>Y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: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175" dirty="0">
                <a:latin typeface="Trebuchet MS"/>
                <a:cs typeface="Trebuchet MS"/>
              </a:rPr>
              <a:t>G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80" dirty="0">
                <a:latin typeface="Trebuchet MS"/>
                <a:cs typeface="Trebuchet MS"/>
              </a:rPr>
              <a:t>H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Y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Y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F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00" dirty="0">
                <a:latin typeface="Trebuchet MS"/>
                <a:cs typeface="Trebuchet MS"/>
              </a:rPr>
              <a:t>B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Y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V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175" dirty="0">
                <a:latin typeface="Trebuchet MS"/>
                <a:cs typeface="Trebuchet MS"/>
              </a:rPr>
              <a:t>G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Q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E</a:t>
            </a:r>
            <a:r>
              <a:rPr sz="2100" b="1" dirty="0">
                <a:latin typeface="Trebuchet MS"/>
                <a:cs typeface="Trebuchet MS"/>
              </a:rPr>
              <a:t>	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65" dirty="0">
                <a:latin typeface="Trebuchet MS"/>
                <a:cs typeface="Trebuchet MS"/>
              </a:rPr>
              <a:t>C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Y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D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P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340" dirty="0">
                <a:latin typeface="Trebuchet MS"/>
                <a:cs typeface="Trebuchet MS"/>
              </a:rPr>
              <a:t>M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75" dirty="0">
                <a:latin typeface="Trebuchet MS"/>
                <a:cs typeface="Trebuchet MS"/>
              </a:rPr>
              <a:t>G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80" dirty="0">
                <a:latin typeface="Trebuchet MS"/>
                <a:cs typeface="Trebuchet MS"/>
              </a:rPr>
              <a:t>F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Y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225" dirty="0">
                <a:latin typeface="Trebuchet MS"/>
                <a:cs typeface="Trebuchet MS"/>
              </a:rPr>
              <a:t>G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35" dirty="0">
                <a:latin typeface="Trebuchet MS"/>
                <a:cs typeface="Trebuchet MS"/>
              </a:rPr>
              <a:t>D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45" dirty="0">
                <a:latin typeface="Trebuchet MS"/>
                <a:cs typeface="Trebuchet MS"/>
              </a:rPr>
              <a:t>L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95" dirty="0">
                <a:latin typeface="Trebuchet MS"/>
                <a:cs typeface="Trebuchet MS"/>
              </a:rPr>
              <a:t>S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N</a:t>
            </a:r>
            <a:endParaRPr sz="2100" dirty="0">
              <a:latin typeface="Trebuchet MS"/>
              <a:cs typeface="Trebuchet MS"/>
            </a:endParaRPr>
          </a:p>
          <a:p>
            <a:pPr marL="14604" algn="ctr">
              <a:lnSpc>
                <a:spcPct val="100000"/>
              </a:lnSpc>
              <a:spcBef>
                <a:spcPts val="105"/>
              </a:spcBef>
              <a:tabLst>
                <a:tab pos="1494155" algn="l"/>
              </a:tabLst>
            </a:pPr>
            <a:r>
              <a:rPr sz="2100" b="1" spc="-150" dirty="0">
                <a:latin typeface="Trebuchet MS"/>
                <a:cs typeface="Trebuchet MS"/>
              </a:rPr>
              <a:t>T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30" dirty="0">
                <a:latin typeface="Trebuchet MS"/>
                <a:cs typeface="Trebuchet MS"/>
              </a:rPr>
              <a:t>O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U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25" dirty="0">
                <a:latin typeface="Trebuchet MS"/>
                <a:cs typeface="Trebuchet MS"/>
              </a:rPr>
              <a:t>I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75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T</a:t>
            </a:r>
            <a:r>
              <a:rPr sz="2100" b="1" dirty="0">
                <a:latin typeface="Trebuchet MS"/>
                <a:cs typeface="Trebuchet MS"/>
              </a:rPr>
              <a:t>	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-135" dirty="0">
                <a:latin typeface="Trebuchet MS"/>
                <a:cs typeface="Trebuchet MS"/>
              </a:rPr>
              <a:t>R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125" dirty="0">
                <a:latin typeface="Trebuchet MS"/>
                <a:cs typeface="Trebuchet MS"/>
              </a:rPr>
              <a:t>E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A</a:t>
            </a:r>
            <a:r>
              <a:rPr sz="2100" b="1" spc="-285" dirty="0">
                <a:latin typeface="Trebuchet MS"/>
                <a:cs typeface="Trebuchet MS"/>
              </a:rPr>
              <a:t> </a:t>
            </a: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280" dirty="0">
                <a:latin typeface="Trebuchet MS"/>
                <a:cs typeface="Trebuchet MS"/>
              </a:rPr>
              <a:t> </a:t>
            </a:r>
            <a:r>
              <a:rPr sz="2100" b="1" spc="-50" dirty="0"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1255" y="0"/>
              <a:ext cx="13906499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85162" y="11"/>
              <a:ext cx="1208405" cy="2832100"/>
            </a:xfrm>
            <a:custGeom>
              <a:avLst/>
              <a:gdLst/>
              <a:ahLst/>
              <a:cxnLst/>
              <a:rect l="l" t="t" r="r" b="b"/>
              <a:pathLst>
                <a:path w="1208405" h="2832100">
                  <a:moveTo>
                    <a:pt x="472706" y="2414409"/>
                  </a:moveTo>
                  <a:lnTo>
                    <a:pt x="468807" y="2331923"/>
                  </a:lnTo>
                  <a:lnTo>
                    <a:pt x="467855" y="2298839"/>
                  </a:lnTo>
                  <a:lnTo>
                    <a:pt x="468401" y="2265781"/>
                  </a:lnTo>
                  <a:lnTo>
                    <a:pt x="466128" y="2233041"/>
                  </a:lnTo>
                  <a:lnTo>
                    <a:pt x="461048" y="2200605"/>
                  </a:lnTo>
                  <a:lnTo>
                    <a:pt x="453161" y="2168499"/>
                  </a:lnTo>
                  <a:lnTo>
                    <a:pt x="435571" y="2121662"/>
                  </a:lnTo>
                  <a:lnTo>
                    <a:pt x="427253" y="2098205"/>
                  </a:lnTo>
                  <a:lnTo>
                    <a:pt x="408470" y="2053399"/>
                  </a:lnTo>
                  <a:lnTo>
                    <a:pt x="373443" y="2030603"/>
                  </a:lnTo>
                  <a:lnTo>
                    <a:pt x="367449" y="2029548"/>
                  </a:lnTo>
                  <a:lnTo>
                    <a:pt x="346202" y="2024392"/>
                  </a:lnTo>
                  <a:lnTo>
                    <a:pt x="302552" y="2015718"/>
                  </a:lnTo>
                  <a:lnTo>
                    <a:pt x="263194" y="2005711"/>
                  </a:lnTo>
                  <a:lnTo>
                    <a:pt x="244779" y="2002345"/>
                  </a:lnTo>
                  <a:lnTo>
                    <a:pt x="226187" y="2000300"/>
                  </a:lnTo>
                  <a:lnTo>
                    <a:pt x="207391" y="1999564"/>
                  </a:lnTo>
                  <a:lnTo>
                    <a:pt x="188595" y="2000148"/>
                  </a:lnTo>
                  <a:lnTo>
                    <a:pt x="133299" y="2009813"/>
                  </a:lnTo>
                  <a:lnTo>
                    <a:pt x="90271" y="2033778"/>
                  </a:lnTo>
                  <a:lnTo>
                    <a:pt x="59613" y="2083193"/>
                  </a:lnTo>
                  <a:lnTo>
                    <a:pt x="44805" y="2139416"/>
                  </a:lnTo>
                  <a:lnTo>
                    <a:pt x="42405" y="2179878"/>
                  </a:lnTo>
                  <a:lnTo>
                    <a:pt x="38481" y="2220277"/>
                  </a:lnTo>
                  <a:lnTo>
                    <a:pt x="33642" y="2260650"/>
                  </a:lnTo>
                  <a:lnTo>
                    <a:pt x="22631" y="2343658"/>
                  </a:lnTo>
                  <a:lnTo>
                    <a:pt x="10160" y="2428938"/>
                  </a:lnTo>
                  <a:lnTo>
                    <a:pt x="5308" y="2471661"/>
                  </a:lnTo>
                  <a:lnTo>
                    <a:pt x="2501" y="2509723"/>
                  </a:lnTo>
                  <a:lnTo>
                    <a:pt x="723" y="2547823"/>
                  </a:lnTo>
                  <a:lnTo>
                    <a:pt x="0" y="2585961"/>
                  </a:lnTo>
                  <a:lnTo>
                    <a:pt x="304" y="2624124"/>
                  </a:lnTo>
                  <a:lnTo>
                    <a:pt x="6743" y="2671800"/>
                  </a:lnTo>
                  <a:lnTo>
                    <a:pt x="23749" y="2716796"/>
                  </a:lnTo>
                  <a:lnTo>
                    <a:pt x="50444" y="2756827"/>
                  </a:lnTo>
                  <a:lnTo>
                    <a:pt x="97624" y="2799092"/>
                  </a:lnTo>
                  <a:lnTo>
                    <a:pt x="138125" y="2820352"/>
                  </a:lnTo>
                  <a:lnTo>
                    <a:pt x="182651" y="2830804"/>
                  </a:lnTo>
                  <a:lnTo>
                    <a:pt x="197904" y="2831757"/>
                  </a:lnTo>
                  <a:lnTo>
                    <a:pt x="213182" y="2831414"/>
                  </a:lnTo>
                  <a:lnTo>
                    <a:pt x="258102" y="2822752"/>
                  </a:lnTo>
                  <a:lnTo>
                    <a:pt x="299415" y="2803131"/>
                  </a:lnTo>
                  <a:lnTo>
                    <a:pt x="349046" y="2759405"/>
                  </a:lnTo>
                  <a:lnTo>
                    <a:pt x="381406" y="2720911"/>
                  </a:lnTo>
                  <a:lnTo>
                    <a:pt x="408978" y="2678874"/>
                  </a:lnTo>
                  <a:lnTo>
                    <a:pt x="431787" y="2633294"/>
                  </a:lnTo>
                  <a:lnTo>
                    <a:pt x="450621" y="2583738"/>
                  </a:lnTo>
                  <a:lnTo>
                    <a:pt x="461835" y="2531668"/>
                  </a:lnTo>
                  <a:lnTo>
                    <a:pt x="468261" y="2475687"/>
                  </a:lnTo>
                  <a:lnTo>
                    <a:pt x="472706" y="2414409"/>
                  </a:lnTo>
                  <a:close/>
                </a:path>
                <a:path w="1208405" h="2832100">
                  <a:moveTo>
                    <a:pt x="1208239" y="0"/>
                  </a:moveTo>
                  <a:lnTo>
                    <a:pt x="387642" y="0"/>
                  </a:lnTo>
                  <a:lnTo>
                    <a:pt x="381152" y="73672"/>
                  </a:lnTo>
                  <a:lnTo>
                    <a:pt x="381927" y="76885"/>
                  </a:lnTo>
                  <a:lnTo>
                    <a:pt x="381838" y="140385"/>
                  </a:lnTo>
                  <a:lnTo>
                    <a:pt x="379882" y="200596"/>
                  </a:lnTo>
                  <a:lnTo>
                    <a:pt x="372084" y="303961"/>
                  </a:lnTo>
                  <a:lnTo>
                    <a:pt x="359321" y="458952"/>
                  </a:lnTo>
                  <a:lnTo>
                    <a:pt x="349338" y="562178"/>
                  </a:lnTo>
                  <a:lnTo>
                    <a:pt x="341896" y="654964"/>
                  </a:lnTo>
                  <a:lnTo>
                    <a:pt x="336550" y="701205"/>
                  </a:lnTo>
                  <a:lnTo>
                    <a:pt x="327228" y="747014"/>
                  </a:lnTo>
                  <a:lnTo>
                    <a:pt x="311734" y="792137"/>
                  </a:lnTo>
                  <a:lnTo>
                    <a:pt x="284124" y="843089"/>
                  </a:lnTo>
                  <a:lnTo>
                    <a:pt x="282079" y="850341"/>
                  </a:lnTo>
                  <a:lnTo>
                    <a:pt x="273469" y="936117"/>
                  </a:lnTo>
                  <a:lnTo>
                    <a:pt x="263575" y="999909"/>
                  </a:lnTo>
                  <a:lnTo>
                    <a:pt x="256387" y="1037704"/>
                  </a:lnTo>
                  <a:lnTo>
                    <a:pt x="249923" y="1075524"/>
                  </a:lnTo>
                  <a:lnTo>
                    <a:pt x="245643" y="1113472"/>
                  </a:lnTo>
                  <a:lnTo>
                    <a:pt x="237858" y="1206881"/>
                  </a:lnTo>
                  <a:lnTo>
                    <a:pt x="237134" y="1253782"/>
                  </a:lnTo>
                  <a:lnTo>
                    <a:pt x="242138" y="1300975"/>
                  </a:lnTo>
                  <a:lnTo>
                    <a:pt x="244386" y="1329474"/>
                  </a:lnTo>
                  <a:lnTo>
                    <a:pt x="245376" y="1357985"/>
                  </a:lnTo>
                  <a:lnTo>
                    <a:pt x="245097" y="1386509"/>
                  </a:lnTo>
                  <a:lnTo>
                    <a:pt x="243560" y="1415059"/>
                  </a:lnTo>
                  <a:lnTo>
                    <a:pt x="242938" y="1435760"/>
                  </a:lnTo>
                  <a:lnTo>
                    <a:pt x="243941" y="1477098"/>
                  </a:lnTo>
                  <a:lnTo>
                    <a:pt x="251879" y="1532572"/>
                  </a:lnTo>
                  <a:lnTo>
                    <a:pt x="266814" y="1602168"/>
                  </a:lnTo>
                  <a:lnTo>
                    <a:pt x="273024" y="1637004"/>
                  </a:lnTo>
                  <a:lnTo>
                    <a:pt x="297472" y="1708924"/>
                  </a:lnTo>
                  <a:lnTo>
                    <a:pt x="333184" y="1779130"/>
                  </a:lnTo>
                  <a:lnTo>
                    <a:pt x="378193" y="1835492"/>
                  </a:lnTo>
                  <a:lnTo>
                    <a:pt x="406488" y="1861629"/>
                  </a:lnTo>
                  <a:lnTo>
                    <a:pt x="433412" y="1888248"/>
                  </a:lnTo>
                  <a:lnTo>
                    <a:pt x="468325" y="1920430"/>
                  </a:lnTo>
                  <a:lnTo>
                    <a:pt x="506234" y="1947964"/>
                  </a:lnTo>
                  <a:lnTo>
                    <a:pt x="547116" y="1970824"/>
                  </a:lnTo>
                  <a:lnTo>
                    <a:pt x="590981" y="1989035"/>
                  </a:lnTo>
                  <a:lnTo>
                    <a:pt x="646798" y="2006612"/>
                  </a:lnTo>
                  <a:lnTo>
                    <a:pt x="704684" y="2015172"/>
                  </a:lnTo>
                  <a:lnTo>
                    <a:pt x="731901" y="2016074"/>
                  </a:lnTo>
                  <a:lnTo>
                    <a:pt x="759015" y="2015223"/>
                  </a:lnTo>
                  <a:lnTo>
                    <a:pt x="812901" y="2008225"/>
                  </a:lnTo>
                  <a:lnTo>
                    <a:pt x="865441" y="1994357"/>
                  </a:lnTo>
                  <a:lnTo>
                    <a:pt x="932688" y="1966302"/>
                  </a:lnTo>
                  <a:lnTo>
                    <a:pt x="976871" y="1933638"/>
                  </a:lnTo>
                  <a:lnTo>
                    <a:pt x="1014818" y="1884934"/>
                  </a:lnTo>
                  <a:lnTo>
                    <a:pt x="1033487" y="1831263"/>
                  </a:lnTo>
                  <a:lnTo>
                    <a:pt x="1034351" y="1822348"/>
                  </a:lnTo>
                  <a:lnTo>
                    <a:pt x="1036218" y="1813725"/>
                  </a:lnTo>
                  <a:lnTo>
                    <a:pt x="1039114" y="1805381"/>
                  </a:lnTo>
                  <a:lnTo>
                    <a:pt x="1043025" y="1797316"/>
                  </a:lnTo>
                  <a:lnTo>
                    <a:pt x="1056995" y="1751304"/>
                  </a:lnTo>
                  <a:lnTo>
                    <a:pt x="1059332" y="1704632"/>
                  </a:lnTo>
                  <a:lnTo>
                    <a:pt x="1057541" y="1657718"/>
                  </a:lnTo>
                  <a:lnTo>
                    <a:pt x="1059827" y="1594485"/>
                  </a:lnTo>
                  <a:lnTo>
                    <a:pt x="1057313" y="1561147"/>
                  </a:lnTo>
                  <a:lnTo>
                    <a:pt x="1056906" y="1544497"/>
                  </a:lnTo>
                  <a:lnTo>
                    <a:pt x="1058075" y="1525447"/>
                  </a:lnTo>
                  <a:lnTo>
                    <a:pt x="1063942" y="1468374"/>
                  </a:lnTo>
                  <a:lnTo>
                    <a:pt x="1085951" y="1202016"/>
                  </a:lnTo>
                  <a:lnTo>
                    <a:pt x="1092492" y="1132255"/>
                  </a:lnTo>
                  <a:lnTo>
                    <a:pt x="1103007" y="1036459"/>
                  </a:lnTo>
                  <a:lnTo>
                    <a:pt x="1110056" y="984402"/>
                  </a:lnTo>
                  <a:lnTo>
                    <a:pt x="1120178" y="928649"/>
                  </a:lnTo>
                  <a:lnTo>
                    <a:pt x="1132941" y="869213"/>
                  </a:lnTo>
                  <a:lnTo>
                    <a:pt x="1138034" y="839393"/>
                  </a:lnTo>
                  <a:lnTo>
                    <a:pt x="1143114" y="799884"/>
                  </a:lnTo>
                  <a:lnTo>
                    <a:pt x="1147381" y="760298"/>
                  </a:lnTo>
                  <a:lnTo>
                    <a:pt x="1154391" y="680986"/>
                  </a:lnTo>
                  <a:lnTo>
                    <a:pt x="1162761" y="570268"/>
                  </a:lnTo>
                  <a:lnTo>
                    <a:pt x="1170012" y="459486"/>
                  </a:lnTo>
                  <a:lnTo>
                    <a:pt x="1170368" y="441363"/>
                  </a:lnTo>
                  <a:lnTo>
                    <a:pt x="1169644" y="405028"/>
                  </a:lnTo>
                  <a:lnTo>
                    <a:pt x="1170736" y="386956"/>
                  </a:lnTo>
                  <a:lnTo>
                    <a:pt x="1176185" y="347497"/>
                  </a:lnTo>
                  <a:lnTo>
                    <a:pt x="1188364" y="268668"/>
                  </a:lnTo>
                  <a:lnTo>
                    <a:pt x="1192796" y="229158"/>
                  </a:lnTo>
                  <a:lnTo>
                    <a:pt x="1200391" y="127609"/>
                  </a:lnTo>
                  <a:lnTo>
                    <a:pt x="1208239" y="0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7077" y="11"/>
              <a:ext cx="2192020" cy="3432175"/>
            </a:xfrm>
            <a:custGeom>
              <a:avLst/>
              <a:gdLst/>
              <a:ahLst/>
              <a:cxnLst/>
              <a:rect l="l" t="t" r="r" b="b"/>
              <a:pathLst>
                <a:path w="2192020" h="3432175">
                  <a:moveTo>
                    <a:pt x="587844" y="312077"/>
                  </a:moveTo>
                  <a:lnTo>
                    <a:pt x="585978" y="257276"/>
                  </a:lnTo>
                  <a:lnTo>
                    <a:pt x="582955" y="202450"/>
                  </a:lnTo>
                  <a:lnTo>
                    <a:pt x="578091" y="159854"/>
                  </a:lnTo>
                  <a:lnTo>
                    <a:pt x="570407" y="117233"/>
                  </a:lnTo>
                  <a:lnTo>
                    <a:pt x="566077" y="74587"/>
                  </a:lnTo>
                  <a:lnTo>
                    <a:pt x="571246" y="31889"/>
                  </a:lnTo>
                  <a:lnTo>
                    <a:pt x="572033" y="25222"/>
                  </a:lnTo>
                  <a:lnTo>
                    <a:pt x="570852" y="18923"/>
                  </a:lnTo>
                  <a:lnTo>
                    <a:pt x="567690" y="13004"/>
                  </a:lnTo>
                  <a:lnTo>
                    <a:pt x="561581" y="0"/>
                  </a:lnTo>
                  <a:lnTo>
                    <a:pt x="78689" y="0"/>
                  </a:lnTo>
                  <a:lnTo>
                    <a:pt x="74460" y="5892"/>
                  </a:lnTo>
                  <a:lnTo>
                    <a:pt x="59524" y="27203"/>
                  </a:lnTo>
                  <a:lnTo>
                    <a:pt x="51092" y="49174"/>
                  </a:lnTo>
                  <a:lnTo>
                    <a:pt x="46355" y="71564"/>
                  </a:lnTo>
                  <a:lnTo>
                    <a:pt x="42494" y="94145"/>
                  </a:lnTo>
                  <a:lnTo>
                    <a:pt x="28143" y="166204"/>
                  </a:lnTo>
                  <a:lnTo>
                    <a:pt x="21628" y="202285"/>
                  </a:lnTo>
                  <a:lnTo>
                    <a:pt x="16421" y="238455"/>
                  </a:lnTo>
                  <a:lnTo>
                    <a:pt x="10871" y="266458"/>
                  </a:lnTo>
                  <a:lnTo>
                    <a:pt x="3898" y="294360"/>
                  </a:lnTo>
                  <a:lnTo>
                    <a:pt x="0" y="322503"/>
                  </a:lnTo>
                  <a:lnTo>
                    <a:pt x="3632" y="351180"/>
                  </a:lnTo>
                  <a:lnTo>
                    <a:pt x="6985" y="360349"/>
                  </a:lnTo>
                  <a:lnTo>
                    <a:pt x="8978" y="369709"/>
                  </a:lnTo>
                  <a:lnTo>
                    <a:pt x="9601" y="379260"/>
                  </a:lnTo>
                  <a:lnTo>
                    <a:pt x="8864" y="389001"/>
                  </a:lnTo>
                  <a:lnTo>
                    <a:pt x="7607" y="394843"/>
                  </a:lnTo>
                  <a:lnTo>
                    <a:pt x="7150" y="400761"/>
                  </a:lnTo>
                  <a:lnTo>
                    <a:pt x="22136" y="445084"/>
                  </a:lnTo>
                  <a:lnTo>
                    <a:pt x="30645" y="453402"/>
                  </a:lnTo>
                  <a:lnTo>
                    <a:pt x="85001" y="513981"/>
                  </a:lnTo>
                  <a:lnTo>
                    <a:pt x="112547" y="544131"/>
                  </a:lnTo>
                  <a:lnTo>
                    <a:pt x="140741" y="574065"/>
                  </a:lnTo>
                  <a:lnTo>
                    <a:pt x="173786" y="600189"/>
                  </a:lnTo>
                  <a:lnTo>
                    <a:pt x="214985" y="619290"/>
                  </a:lnTo>
                  <a:lnTo>
                    <a:pt x="264007" y="632587"/>
                  </a:lnTo>
                  <a:lnTo>
                    <a:pt x="320522" y="641273"/>
                  </a:lnTo>
                  <a:lnTo>
                    <a:pt x="336334" y="639991"/>
                  </a:lnTo>
                  <a:lnTo>
                    <a:pt x="382638" y="630047"/>
                  </a:lnTo>
                  <a:lnTo>
                    <a:pt x="423418" y="606793"/>
                  </a:lnTo>
                  <a:lnTo>
                    <a:pt x="460806" y="578434"/>
                  </a:lnTo>
                  <a:lnTo>
                    <a:pt x="495706" y="542874"/>
                  </a:lnTo>
                  <a:lnTo>
                    <a:pt x="520776" y="499833"/>
                  </a:lnTo>
                  <a:lnTo>
                    <a:pt x="530783" y="479679"/>
                  </a:lnTo>
                  <a:lnTo>
                    <a:pt x="543153" y="459943"/>
                  </a:lnTo>
                  <a:lnTo>
                    <a:pt x="555802" y="440232"/>
                  </a:lnTo>
                  <a:lnTo>
                    <a:pt x="566674" y="420179"/>
                  </a:lnTo>
                  <a:lnTo>
                    <a:pt x="583196" y="366496"/>
                  </a:lnTo>
                  <a:lnTo>
                    <a:pt x="587844" y="312077"/>
                  </a:lnTo>
                  <a:close/>
                </a:path>
                <a:path w="2192020" h="3432175">
                  <a:moveTo>
                    <a:pt x="1110132" y="914895"/>
                  </a:moveTo>
                  <a:lnTo>
                    <a:pt x="1102334" y="825639"/>
                  </a:lnTo>
                  <a:lnTo>
                    <a:pt x="1097876" y="781037"/>
                  </a:lnTo>
                  <a:lnTo>
                    <a:pt x="1092200" y="736473"/>
                  </a:lnTo>
                  <a:lnTo>
                    <a:pt x="1071676" y="699592"/>
                  </a:lnTo>
                  <a:lnTo>
                    <a:pt x="1033043" y="676363"/>
                  </a:lnTo>
                  <a:lnTo>
                    <a:pt x="977074" y="650252"/>
                  </a:lnTo>
                  <a:lnTo>
                    <a:pt x="935926" y="634225"/>
                  </a:lnTo>
                  <a:lnTo>
                    <a:pt x="897470" y="625030"/>
                  </a:lnTo>
                  <a:lnTo>
                    <a:pt x="857999" y="622554"/>
                  </a:lnTo>
                  <a:lnTo>
                    <a:pt x="844778" y="623252"/>
                  </a:lnTo>
                  <a:lnTo>
                    <a:pt x="805789" y="629818"/>
                  </a:lnTo>
                  <a:lnTo>
                    <a:pt x="768451" y="643001"/>
                  </a:lnTo>
                  <a:lnTo>
                    <a:pt x="698766" y="695744"/>
                  </a:lnTo>
                  <a:lnTo>
                    <a:pt x="664959" y="739965"/>
                  </a:lnTo>
                  <a:lnTo>
                    <a:pt x="639457" y="786523"/>
                  </a:lnTo>
                  <a:lnTo>
                    <a:pt x="618121" y="834034"/>
                  </a:lnTo>
                  <a:lnTo>
                    <a:pt x="601421" y="876808"/>
                  </a:lnTo>
                  <a:lnTo>
                    <a:pt x="587209" y="920064"/>
                  </a:lnTo>
                  <a:lnTo>
                    <a:pt x="550037" y="1041882"/>
                  </a:lnTo>
                  <a:lnTo>
                    <a:pt x="496493" y="1203655"/>
                  </a:lnTo>
                  <a:lnTo>
                    <a:pt x="480580" y="1253794"/>
                  </a:lnTo>
                  <a:lnTo>
                    <a:pt x="465772" y="1304074"/>
                  </a:lnTo>
                  <a:lnTo>
                    <a:pt x="454063" y="1350772"/>
                  </a:lnTo>
                  <a:lnTo>
                    <a:pt x="443712" y="1397736"/>
                  </a:lnTo>
                  <a:lnTo>
                    <a:pt x="434721" y="1444993"/>
                  </a:lnTo>
                  <a:lnTo>
                    <a:pt x="427088" y="1492516"/>
                  </a:lnTo>
                  <a:lnTo>
                    <a:pt x="418909" y="1547571"/>
                  </a:lnTo>
                  <a:lnTo>
                    <a:pt x="411708" y="1602676"/>
                  </a:lnTo>
                  <a:lnTo>
                    <a:pt x="405130" y="1657807"/>
                  </a:lnTo>
                  <a:lnTo>
                    <a:pt x="395960" y="1739874"/>
                  </a:lnTo>
                  <a:lnTo>
                    <a:pt x="392557" y="1793811"/>
                  </a:lnTo>
                  <a:lnTo>
                    <a:pt x="392036" y="1820849"/>
                  </a:lnTo>
                  <a:lnTo>
                    <a:pt x="393255" y="1851063"/>
                  </a:lnTo>
                  <a:lnTo>
                    <a:pt x="397662" y="1911553"/>
                  </a:lnTo>
                  <a:lnTo>
                    <a:pt x="397522" y="1954999"/>
                  </a:lnTo>
                  <a:lnTo>
                    <a:pt x="405676" y="1993531"/>
                  </a:lnTo>
                  <a:lnTo>
                    <a:pt x="426110" y="2027224"/>
                  </a:lnTo>
                  <a:lnTo>
                    <a:pt x="435406" y="2036737"/>
                  </a:lnTo>
                  <a:lnTo>
                    <a:pt x="446849" y="2049221"/>
                  </a:lnTo>
                  <a:lnTo>
                    <a:pt x="476885" y="2084920"/>
                  </a:lnTo>
                  <a:lnTo>
                    <a:pt x="519747" y="2125700"/>
                  </a:lnTo>
                  <a:lnTo>
                    <a:pt x="567702" y="2160765"/>
                  </a:lnTo>
                  <a:lnTo>
                    <a:pt x="619569" y="2189251"/>
                  </a:lnTo>
                  <a:lnTo>
                    <a:pt x="659282" y="2205659"/>
                  </a:lnTo>
                  <a:lnTo>
                    <a:pt x="697649" y="2215578"/>
                  </a:lnTo>
                  <a:lnTo>
                    <a:pt x="737133" y="2219121"/>
                  </a:lnTo>
                  <a:lnTo>
                    <a:pt x="750392" y="2218855"/>
                  </a:lnTo>
                  <a:lnTo>
                    <a:pt x="789698" y="2213775"/>
                  </a:lnTo>
                  <a:lnTo>
                    <a:pt x="827697" y="2202332"/>
                  </a:lnTo>
                  <a:lnTo>
                    <a:pt x="866292" y="2182164"/>
                  </a:lnTo>
                  <a:lnTo>
                    <a:pt x="904875" y="2148459"/>
                  </a:lnTo>
                  <a:lnTo>
                    <a:pt x="934720" y="2106828"/>
                  </a:lnTo>
                  <a:lnTo>
                    <a:pt x="960818" y="2048637"/>
                  </a:lnTo>
                  <a:lnTo>
                    <a:pt x="978242" y="2005431"/>
                  </a:lnTo>
                  <a:lnTo>
                    <a:pt x="994714" y="1961870"/>
                  </a:lnTo>
                  <a:lnTo>
                    <a:pt x="1010234" y="1917954"/>
                  </a:lnTo>
                  <a:lnTo>
                    <a:pt x="1024801" y="1873669"/>
                  </a:lnTo>
                  <a:lnTo>
                    <a:pt x="1037158" y="1827720"/>
                  </a:lnTo>
                  <a:lnTo>
                    <a:pt x="1048397" y="1781543"/>
                  </a:lnTo>
                  <a:lnTo>
                    <a:pt x="1058545" y="1735112"/>
                  </a:lnTo>
                  <a:lnTo>
                    <a:pt x="1067587" y="1688439"/>
                  </a:lnTo>
                  <a:lnTo>
                    <a:pt x="1075537" y="1641538"/>
                  </a:lnTo>
                  <a:lnTo>
                    <a:pt x="1082001" y="1595767"/>
                  </a:lnTo>
                  <a:lnTo>
                    <a:pt x="1087221" y="1549869"/>
                  </a:lnTo>
                  <a:lnTo>
                    <a:pt x="1091222" y="1503857"/>
                  </a:lnTo>
                  <a:lnTo>
                    <a:pt x="1093990" y="1457718"/>
                  </a:lnTo>
                  <a:lnTo>
                    <a:pt x="1094092" y="1432344"/>
                  </a:lnTo>
                  <a:lnTo>
                    <a:pt x="1090625" y="1381366"/>
                  </a:lnTo>
                  <a:lnTo>
                    <a:pt x="1090409" y="1355877"/>
                  </a:lnTo>
                  <a:lnTo>
                    <a:pt x="1092822" y="1308354"/>
                  </a:lnTo>
                  <a:lnTo>
                    <a:pt x="1104201" y="1118260"/>
                  </a:lnTo>
                  <a:lnTo>
                    <a:pt x="1106258" y="1070737"/>
                  </a:lnTo>
                  <a:lnTo>
                    <a:pt x="1106538" y="1031875"/>
                  </a:lnTo>
                  <a:lnTo>
                    <a:pt x="1105242" y="992949"/>
                  </a:lnTo>
                  <a:lnTo>
                    <a:pt x="1101509" y="915047"/>
                  </a:lnTo>
                  <a:lnTo>
                    <a:pt x="1110132" y="914895"/>
                  </a:lnTo>
                  <a:close/>
                </a:path>
                <a:path w="2192020" h="3432175">
                  <a:moveTo>
                    <a:pt x="2191728" y="3167062"/>
                  </a:moveTo>
                  <a:lnTo>
                    <a:pt x="2190064" y="3119945"/>
                  </a:lnTo>
                  <a:lnTo>
                    <a:pt x="2187257" y="3072815"/>
                  </a:lnTo>
                  <a:lnTo>
                    <a:pt x="2176602" y="2931388"/>
                  </a:lnTo>
                  <a:lnTo>
                    <a:pt x="2160562" y="2692438"/>
                  </a:lnTo>
                  <a:lnTo>
                    <a:pt x="2157031" y="2620670"/>
                  </a:lnTo>
                  <a:lnTo>
                    <a:pt x="2149246" y="2549245"/>
                  </a:lnTo>
                  <a:lnTo>
                    <a:pt x="2143302" y="2519781"/>
                  </a:lnTo>
                  <a:lnTo>
                    <a:pt x="2138299" y="2490000"/>
                  </a:lnTo>
                  <a:lnTo>
                    <a:pt x="2136813" y="2459418"/>
                  </a:lnTo>
                  <a:lnTo>
                    <a:pt x="2141410" y="2427541"/>
                  </a:lnTo>
                  <a:lnTo>
                    <a:pt x="2136381" y="2348204"/>
                  </a:lnTo>
                  <a:lnTo>
                    <a:pt x="2121903" y="2274443"/>
                  </a:lnTo>
                  <a:lnTo>
                    <a:pt x="2095969" y="2232749"/>
                  </a:lnTo>
                  <a:lnTo>
                    <a:pt x="2055202" y="2195804"/>
                  </a:lnTo>
                  <a:lnTo>
                    <a:pt x="1998764" y="2164042"/>
                  </a:lnTo>
                  <a:lnTo>
                    <a:pt x="1953691" y="2150300"/>
                  </a:lnTo>
                  <a:lnTo>
                    <a:pt x="1909914" y="2145855"/>
                  </a:lnTo>
                  <a:lnTo>
                    <a:pt x="1883803" y="2149462"/>
                  </a:lnTo>
                  <a:lnTo>
                    <a:pt x="1833435" y="2163153"/>
                  </a:lnTo>
                  <a:lnTo>
                    <a:pt x="1794421" y="2176856"/>
                  </a:lnTo>
                  <a:lnTo>
                    <a:pt x="1744078" y="2216912"/>
                  </a:lnTo>
                  <a:lnTo>
                    <a:pt x="1723567" y="2261362"/>
                  </a:lnTo>
                  <a:lnTo>
                    <a:pt x="1715262" y="2300541"/>
                  </a:lnTo>
                  <a:lnTo>
                    <a:pt x="1711248" y="2367000"/>
                  </a:lnTo>
                  <a:lnTo>
                    <a:pt x="1704886" y="2413050"/>
                  </a:lnTo>
                  <a:lnTo>
                    <a:pt x="1697761" y="2459024"/>
                  </a:lnTo>
                  <a:lnTo>
                    <a:pt x="1692910" y="2505113"/>
                  </a:lnTo>
                  <a:lnTo>
                    <a:pt x="1693329" y="2551531"/>
                  </a:lnTo>
                  <a:lnTo>
                    <a:pt x="1692160" y="2564231"/>
                  </a:lnTo>
                  <a:lnTo>
                    <a:pt x="1686369" y="2610739"/>
                  </a:lnTo>
                  <a:lnTo>
                    <a:pt x="1681848" y="2678785"/>
                  </a:lnTo>
                  <a:lnTo>
                    <a:pt x="1680895" y="2712897"/>
                  </a:lnTo>
                  <a:lnTo>
                    <a:pt x="1683524" y="2752534"/>
                  </a:lnTo>
                  <a:lnTo>
                    <a:pt x="1684794" y="2792196"/>
                  </a:lnTo>
                  <a:lnTo>
                    <a:pt x="1684743" y="2831884"/>
                  </a:lnTo>
                  <a:lnTo>
                    <a:pt x="1683346" y="2871584"/>
                  </a:lnTo>
                  <a:lnTo>
                    <a:pt x="1677771" y="2922257"/>
                  </a:lnTo>
                  <a:lnTo>
                    <a:pt x="1673885" y="2973019"/>
                  </a:lnTo>
                  <a:lnTo>
                    <a:pt x="1671675" y="3023844"/>
                  </a:lnTo>
                  <a:lnTo>
                    <a:pt x="1671142" y="3074746"/>
                  </a:lnTo>
                  <a:lnTo>
                    <a:pt x="1672297" y="3125711"/>
                  </a:lnTo>
                  <a:lnTo>
                    <a:pt x="1677009" y="3180219"/>
                  </a:lnTo>
                  <a:lnTo>
                    <a:pt x="1688147" y="3233775"/>
                  </a:lnTo>
                  <a:lnTo>
                    <a:pt x="1704594" y="3279978"/>
                  </a:lnTo>
                  <a:lnTo>
                    <a:pt x="1728990" y="3322536"/>
                  </a:lnTo>
                  <a:lnTo>
                    <a:pt x="1760448" y="3360191"/>
                  </a:lnTo>
                  <a:lnTo>
                    <a:pt x="1798091" y="3391662"/>
                  </a:lnTo>
                  <a:lnTo>
                    <a:pt x="1836877" y="3412502"/>
                  </a:lnTo>
                  <a:lnTo>
                    <a:pt x="1878876" y="3425964"/>
                  </a:lnTo>
                  <a:lnTo>
                    <a:pt x="1922614" y="3431527"/>
                  </a:lnTo>
                  <a:lnTo>
                    <a:pt x="1937296" y="3431603"/>
                  </a:lnTo>
                  <a:lnTo>
                    <a:pt x="1951951" y="3430778"/>
                  </a:lnTo>
                  <a:lnTo>
                    <a:pt x="1995347" y="3422967"/>
                  </a:lnTo>
                  <a:lnTo>
                    <a:pt x="2043264" y="3403104"/>
                  </a:lnTo>
                  <a:lnTo>
                    <a:pt x="2080628" y="3378212"/>
                  </a:lnTo>
                  <a:lnTo>
                    <a:pt x="2131644" y="3327501"/>
                  </a:lnTo>
                  <a:lnTo>
                    <a:pt x="2158187" y="3289706"/>
                  </a:lnTo>
                  <a:lnTo>
                    <a:pt x="2177224" y="3250298"/>
                  </a:lnTo>
                  <a:lnTo>
                    <a:pt x="2188502" y="3209391"/>
                  </a:lnTo>
                  <a:lnTo>
                    <a:pt x="2191728" y="3167062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585" y="11"/>
              <a:ext cx="1376045" cy="1678305"/>
            </a:xfrm>
            <a:custGeom>
              <a:avLst/>
              <a:gdLst/>
              <a:ahLst/>
              <a:cxnLst/>
              <a:rect l="l" t="t" r="r" b="b"/>
              <a:pathLst>
                <a:path w="1376045" h="1678305">
                  <a:moveTo>
                    <a:pt x="424027" y="1048156"/>
                  </a:moveTo>
                  <a:lnTo>
                    <a:pt x="408686" y="1003846"/>
                  </a:lnTo>
                  <a:lnTo>
                    <a:pt x="348183" y="973620"/>
                  </a:lnTo>
                  <a:lnTo>
                    <a:pt x="293789" y="961656"/>
                  </a:lnTo>
                  <a:lnTo>
                    <a:pt x="243916" y="960831"/>
                  </a:lnTo>
                  <a:lnTo>
                    <a:pt x="199656" y="970546"/>
                  </a:lnTo>
                  <a:lnTo>
                    <a:pt x="162140" y="990206"/>
                  </a:lnTo>
                  <a:lnTo>
                    <a:pt x="132448" y="1019238"/>
                  </a:lnTo>
                  <a:lnTo>
                    <a:pt x="101498" y="1083983"/>
                  </a:lnTo>
                  <a:lnTo>
                    <a:pt x="76441" y="1194739"/>
                  </a:lnTo>
                  <a:lnTo>
                    <a:pt x="50355" y="1326413"/>
                  </a:lnTo>
                  <a:lnTo>
                    <a:pt x="47053" y="1339418"/>
                  </a:lnTo>
                  <a:lnTo>
                    <a:pt x="34277" y="1378127"/>
                  </a:lnTo>
                  <a:lnTo>
                    <a:pt x="39509" y="1378940"/>
                  </a:lnTo>
                  <a:lnTo>
                    <a:pt x="36207" y="1404239"/>
                  </a:lnTo>
                  <a:lnTo>
                    <a:pt x="11785" y="1514779"/>
                  </a:lnTo>
                  <a:lnTo>
                    <a:pt x="850" y="1559039"/>
                  </a:lnTo>
                  <a:lnTo>
                    <a:pt x="0" y="1566659"/>
                  </a:lnTo>
                  <a:lnTo>
                    <a:pt x="7124" y="1604365"/>
                  </a:lnTo>
                  <a:lnTo>
                    <a:pt x="41427" y="1640852"/>
                  </a:lnTo>
                  <a:lnTo>
                    <a:pt x="84594" y="1663280"/>
                  </a:lnTo>
                  <a:lnTo>
                    <a:pt x="131622" y="1675726"/>
                  </a:lnTo>
                  <a:lnTo>
                    <a:pt x="168046" y="1678127"/>
                  </a:lnTo>
                  <a:lnTo>
                    <a:pt x="180238" y="1677593"/>
                  </a:lnTo>
                  <a:lnTo>
                    <a:pt x="225069" y="1669567"/>
                  </a:lnTo>
                  <a:lnTo>
                    <a:pt x="262305" y="1644916"/>
                  </a:lnTo>
                  <a:lnTo>
                    <a:pt x="295681" y="1592110"/>
                  </a:lnTo>
                  <a:lnTo>
                    <a:pt x="317284" y="1553718"/>
                  </a:lnTo>
                  <a:lnTo>
                    <a:pt x="335216" y="1514525"/>
                  </a:lnTo>
                  <a:lnTo>
                    <a:pt x="347116" y="1474025"/>
                  </a:lnTo>
                  <a:lnTo>
                    <a:pt x="357073" y="1424813"/>
                  </a:lnTo>
                  <a:lnTo>
                    <a:pt x="388861" y="1277150"/>
                  </a:lnTo>
                  <a:lnTo>
                    <a:pt x="414553" y="1164704"/>
                  </a:lnTo>
                  <a:lnTo>
                    <a:pt x="421868" y="1127112"/>
                  </a:lnTo>
                  <a:lnTo>
                    <a:pt x="423760" y="1107516"/>
                  </a:lnTo>
                  <a:lnTo>
                    <a:pt x="423240" y="1067904"/>
                  </a:lnTo>
                  <a:lnTo>
                    <a:pt x="424027" y="1048156"/>
                  </a:lnTo>
                  <a:close/>
                </a:path>
                <a:path w="1376045" h="1678305">
                  <a:moveTo>
                    <a:pt x="1375664" y="151485"/>
                  </a:moveTo>
                  <a:lnTo>
                    <a:pt x="1375105" y="110159"/>
                  </a:lnTo>
                  <a:lnTo>
                    <a:pt x="1372844" y="49047"/>
                  </a:lnTo>
                  <a:lnTo>
                    <a:pt x="1370088" y="0"/>
                  </a:lnTo>
                  <a:lnTo>
                    <a:pt x="994524" y="0"/>
                  </a:lnTo>
                  <a:lnTo>
                    <a:pt x="992746" y="4381"/>
                  </a:lnTo>
                  <a:lnTo>
                    <a:pt x="988377" y="19812"/>
                  </a:lnTo>
                  <a:lnTo>
                    <a:pt x="977480" y="67538"/>
                  </a:lnTo>
                  <a:lnTo>
                    <a:pt x="964222" y="114973"/>
                  </a:lnTo>
                  <a:lnTo>
                    <a:pt x="936002" y="209613"/>
                  </a:lnTo>
                  <a:lnTo>
                    <a:pt x="923683" y="257175"/>
                  </a:lnTo>
                  <a:lnTo>
                    <a:pt x="914311" y="305130"/>
                  </a:lnTo>
                  <a:lnTo>
                    <a:pt x="911745" y="326936"/>
                  </a:lnTo>
                  <a:lnTo>
                    <a:pt x="912393" y="348399"/>
                  </a:lnTo>
                  <a:lnTo>
                    <a:pt x="923366" y="390309"/>
                  </a:lnTo>
                  <a:lnTo>
                    <a:pt x="944664" y="423037"/>
                  </a:lnTo>
                  <a:lnTo>
                    <a:pt x="975677" y="447078"/>
                  </a:lnTo>
                  <a:lnTo>
                    <a:pt x="1029449" y="466915"/>
                  </a:lnTo>
                  <a:lnTo>
                    <a:pt x="1087843" y="487832"/>
                  </a:lnTo>
                  <a:lnTo>
                    <a:pt x="1117638" y="497484"/>
                  </a:lnTo>
                  <a:lnTo>
                    <a:pt x="1139596" y="503885"/>
                  </a:lnTo>
                  <a:lnTo>
                    <a:pt x="1161732" y="506818"/>
                  </a:lnTo>
                  <a:lnTo>
                    <a:pt x="1184059" y="506272"/>
                  </a:lnTo>
                  <a:lnTo>
                    <a:pt x="1235265" y="492721"/>
                  </a:lnTo>
                  <a:lnTo>
                    <a:pt x="1274864" y="470623"/>
                  </a:lnTo>
                  <a:lnTo>
                    <a:pt x="1308468" y="440321"/>
                  </a:lnTo>
                  <a:lnTo>
                    <a:pt x="1338186" y="390652"/>
                  </a:lnTo>
                  <a:lnTo>
                    <a:pt x="1356702" y="339369"/>
                  </a:lnTo>
                  <a:lnTo>
                    <a:pt x="1367345" y="287020"/>
                  </a:lnTo>
                  <a:lnTo>
                    <a:pt x="1373441" y="234137"/>
                  </a:lnTo>
                  <a:lnTo>
                    <a:pt x="1375105" y="192811"/>
                  </a:lnTo>
                  <a:lnTo>
                    <a:pt x="1375664" y="151485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66448" y="6978194"/>
              <a:ext cx="1208405" cy="2318385"/>
            </a:xfrm>
            <a:custGeom>
              <a:avLst/>
              <a:gdLst/>
              <a:ahLst/>
              <a:cxnLst/>
              <a:rect l="l" t="t" r="r" b="b"/>
              <a:pathLst>
                <a:path w="1208405" h="2318384">
                  <a:moveTo>
                    <a:pt x="650803" y="2318154"/>
                  </a:moveTo>
                  <a:lnTo>
                    <a:pt x="602123" y="2316187"/>
                  </a:lnTo>
                  <a:lnTo>
                    <a:pt x="553466" y="2311302"/>
                  </a:lnTo>
                  <a:lnTo>
                    <a:pt x="504909" y="2303297"/>
                  </a:lnTo>
                  <a:lnTo>
                    <a:pt x="456531" y="2291973"/>
                  </a:lnTo>
                  <a:lnTo>
                    <a:pt x="408409" y="2277129"/>
                  </a:lnTo>
                  <a:lnTo>
                    <a:pt x="353610" y="2256830"/>
                  </a:lnTo>
                  <a:lnTo>
                    <a:pt x="301271" y="2234140"/>
                  </a:lnTo>
                  <a:lnTo>
                    <a:pt x="253079" y="2208554"/>
                  </a:lnTo>
                  <a:lnTo>
                    <a:pt x="210722" y="2179570"/>
                  </a:lnTo>
                  <a:lnTo>
                    <a:pt x="175887" y="2146684"/>
                  </a:lnTo>
                  <a:lnTo>
                    <a:pt x="150261" y="2109395"/>
                  </a:lnTo>
                  <a:lnTo>
                    <a:pt x="135532" y="2067199"/>
                  </a:lnTo>
                  <a:lnTo>
                    <a:pt x="132006" y="2054045"/>
                  </a:lnTo>
                  <a:lnTo>
                    <a:pt x="126795" y="2041756"/>
                  </a:lnTo>
                  <a:lnTo>
                    <a:pt x="119898" y="2030330"/>
                  </a:lnTo>
                  <a:lnTo>
                    <a:pt x="111314" y="2019769"/>
                  </a:lnTo>
                  <a:lnTo>
                    <a:pt x="78209" y="1974523"/>
                  </a:lnTo>
                  <a:lnTo>
                    <a:pt x="59025" y="1927986"/>
                  </a:lnTo>
                  <a:lnTo>
                    <a:pt x="48810" y="1880661"/>
                  </a:lnTo>
                  <a:lnTo>
                    <a:pt x="30792" y="1736356"/>
                  </a:lnTo>
                  <a:lnTo>
                    <a:pt x="19851" y="1639694"/>
                  </a:lnTo>
                  <a:lnTo>
                    <a:pt x="15075" y="1591384"/>
                  </a:lnTo>
                  <a:lnTo>
                    <a:pt x="10957" y="1543092"/>
                  </a:lnTo>
                  <a:lnTo>
                    <a:pt x="7645" y="1494821"/>
                  </a:lnTo>
                  <a:lnTo>
                    <a:pt x="4920" y="1444125"/>
                  </a:lnTo>
                  <a:lnTo>
                    <a:pt x="2773" y="1393451"/>
                  </a:lnTo>
                  <a:lnTo>
                    <a:pt x="1224" y="1342804"/>
                  </a:lnTo>
                  <a:lnTo>
                    <a:pt x="293" y="1292186"/>
                  </a:lnTo>
                  <a:lnTo>
                    <a:pt x="0" y="1241598"/>
                  </a:lnTo>
                  <a:lnTo>
                    <a:pt x="364" y="1191044"/>
                  </a:lnTo>
                  <a:lnTo>
                    <a:pt x="1408" y="1140527"/>
                  </a:lnTo>
                  <a:lnTo>
                    <a:pt x="3065" y="1090525"/>
                  </a:lnTo>
                  <a:lnTo>
                    <a:pt x="7743" y="990591"/>
                  </a:lnTo>
                  <a:lnTo>
                    <a:pt x="19029" y="790820"/>
                  </a:lnTo>
                  <a:lnTo>
                    <a:pt x="23620" y="690877"/>
                  </a:lnTo>
                  <a:lnTo>
                    <a:pt x="26769" y="589335"/>
                  </a:lnTo>
                  <a:lnTo>
                    <a:pt x="29510" y="537948"/>
                  </a:lnTo>
                  <a:lnTo>
                    <a:pt x="33434" y="486707"/>
                  </a:lnTo>
                  <a:lnTo>
                    <a:pt x="38540" y="435613"/>
                  </a:lnTo>
                  <a:lnTo>
                    <a:pt x="44828" y="384666"/>
                  </a:lnTo>
                  <a:lnTo>
                    <a:pt x="52300" y="333865"/>
                  </a:lnTo>
                  <a:lnTo>
                    <a:pt x="60953" y="283211"/>
                  </a:lnTo>
                  <a:lnTo>
                    <a:pt x="70790" y="232703"/>
                  </a:lnTo>
                  <a:lnTo>
                    <a:pt x="81809" y="182341"/>
                  </a:lnTo>
                  <a:lnTo>
                    <a:pt x="94368" y="145832"/>
                  </a:lnTo>
                  <a:lnTo>
                    <a:pt x="138688" y="84755"/>
                  </a:lnTo>
                  <a:lnTo>
                    <a:pt x="169589" y="60270"/>
                  </a:lnTo>
                  <a:lnTo>
                    <a:pt x="205744" y="39874"/>
                  </a:lnTo>
                  <a:lnTo>
                    <a:pt x="246723" y="23608"/>
                  </a:lnTo>
                  <a:lnTo>
                    <a:pt x="292094" y="11513"/>
                  </a:lnTo>
                  <a:lnTo>
                    <a:pt x="341429" y="3630"/>
                  </a:lnTo>
                  <a:lnTo>
                    <a:pt x="394297" y="0"/>
                  </a:lnTo>
                  <a:lnTo>
                    <a:pt x="450268" y="662"/>
                  </a:lnTo>
                  <a:lnTo>
                    <a:pt x="508911" y="5658"/>
                  </a:lnTo>
                  <a:lnTo>
                    <a:pt x="571903" y="18606"/>
                  </a:lnTo>
                  <a:lnTo>
                    <a:pt x="632694" y="39611"/>
                  </a:lnTo>
                  <a:lnTo>
                    <a:pt x="690292" y="68258"/>
                  </a:lnTo>
                  <a:lnTo>
                    <a:pt x="765968" y="120461"/>
                  </a:lnTo>
                  <a:lnTo>
                    <a:pt x="806444" y="157555"/>
                  </a:lnTo>
                  <a:lnTo>
                    <a:pt x="841344" y="200333"/>
                  </a:lnTo>
                  <a:lnTo>
                    <a:pt x="869575" y="247456"/>
                  </a:lnTo>
                  <a:lnTo>
                    <a:pt x="969412" y="510405"/>
                  </a:lnTo>
                  <a:lnTo>
                    <a:pt x="1003713" y="605630"/>
                  </a:lnTo>
                  <a:lnTo>
                    <a:pt x="1036763" y="700955"/>
                  </a:lnTo>
                  <a:lnTo>
                    <a:pt x="1068114" y="796412"/>
                  </a:lnTo>
                  <a:lnTo>
                    <a:pt x="1082000" y="845174"/>
                  </a:lnTo>
                  <a:lnTo>
                    <a:pt x="1093313" y="894138"/>
                  </a:lnTo>
                  <a:lnTo>
                    <a:pt x="1102873" y="943241"/>
                  </a:lnTo>
                  <a:lnTo>
                    <a:pt x="1120017" y="1041602"/>
                  </a:lnTo>
                  <a:lnTo>
                    <a:pt x="1129244" y="1090730"/>
                  </a:lnTo>
                  <a:lnTo>
                    <a:pt x="1123835" y="1090901"/>
                  </a:lnTo>
                  <a:lnTo>
                    <a:pt x="1157623" y="1302243"/>
                  </a:lnTo>
                  <a:lnTo>
                    <a:pt x="1173468" y="1407920"/>
                  </a:lnTo>
                  <a:lnTo>
                    <a:pt x="1187046" y="1511903"/>
                  </a:lnTo>
                  <a:lnTo>
                    <a:pt x="1193059" y="1563019"/>
                  </a:lnTo>
                  <a:lnTo>
                    <a:pt x="1198404" y="1614109"/>
                  </a:lnTo>
                  <a:lnTo>
                    <a:pt x="1202842" y="1665168"/>
                  </a:lnTo>
                  <a:lnTo>
                    <a:pt x="1206134" y="1716190"/>
                  </a:lnTo>
                  <a:lnTo>
                    <a:pt x="1208041" y="1767168"/>
                  </a:lnTo>
                  <a:lnTo>
                    <a:pt x="1208325" y="1818098"/>
                  </a:lnTo>
                  <a:lnTo>
                    <a:pt x="1206746" y="1868973"/>
                  </a:lnTo>
                  <a:lnTo>
                    <a:pt x="1203066" y="1919788"/>
                  </a:lnTo>
                  <a:lnTo>
                    <a:pt x="1197046" y="1970535"/>
                  </a:lnTo>
                  <a:lnTo>
                    <a:pt x="1188448" y="2021210"/>
                  </a:lnTo>
                  <a:lnTo>
                    <a:pt x="1175613" y="2065894"/>
                  </a:lnTo>
                  <a:lnTo>
                    <a:pt x="1155498" y="2107633"/>
                  </a:lnTo>
                  <a:lnTo>
                    <a:pt x="1128424" y="2146689"/>
                  </a:lnTo>
                  <a:lnTo>
                    <a:pt x="1094713" y="2183326"/>
                  </a:lnTo>
                  <a:lnTo>
                    <a:pt x="1054687" y="2217808"/>
                  </a:lnTo>
                  <a:lnTo>
                    <a:pt x="1008666" y="2250400"/>
                  </a:lnTo>
                  <a:lnTo>
                    <a:pt x="957307" y="2274551"/>
                  </a:lnTo>
                  <a:lnTo>
                    <a:pt x="891842" y="2291207"/>
                  </a:lnTo>
                  <a:lnTo>
                    <a:pt x="844208" y="2300833"/>
                  </a:lnTo>
                  <a:lnTo>
                    <a:pt x="796209" y="2308541"/>
                  </a:lnTo>
                  <a:lnTo>
                    <a:pt x="747924" y="2314131"/>
                  </a:lnTo>
                  <a:lnTo>
                    <a:pt x="699430" y="2317402"/>
                  </a:lnTo>
                  <a:lnTo>
                    <a:pt x="650803" y="2318154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416192" y="7962549"/>
              <a:ext cx="859155" cy="1521460"/>
            </a:xfrm>
            <a:custGeom>
              <a:avLst/>
              <a:gdLst/>
              <a:ahLst/>
              <a:cxnLst/>
              <a:rect l="l" t="t" r="r" b="b"/>
              <a:pathLst>
                <a:path w="859155" h="1521459">
                  <a:moveTo>
                    <a:pt x="523432" y="1520971"/>
                  </a:moveTo>
                  <a:lnTo>
                    <a:pt x="467692" y="1513665"/>
                  </a:lnTo>
                  <a:lnTo>
                    <a:pt x="409511" y="1499757"/>
                  </a:lnTo>
                  <a:lnTo>
                    <a:pt x="359561" y="1482176"/>
                  </a:lnTo>
                  <a:lnTo>
                    <a:pt x="317248" y="1460779"/>
                  </a:lnTo>
                  <a:lnTo>
                    <a:pt x="281980" y="1435423"/>
                  </a:lnTo>
                  <a:lnTo>
                    <a:pt x="253163" y="1405963"/>
                  </a:lnTo>
                  <a:lnTo>
                    <a:pt x="230205" y="1372257"/>
                  </a:lnTo>
                  <a:lnTo>
                    <a:pt x="212513" y="1334160"/>
                  </a:lnTo>
                  <a:lnTo>
                    <a:pt x="199492" y="1291529"/>
                  </a:lnTo>
                  <a:lnTo>
                    <a:pt x="188900" y="1237290"/>
                  </a:lnTo>
                  <a:lnTo>
                    <a:pt x="174605" y="1128454"/>
                  </a:lnTo>
                  <a:lnTo>
                    <a:pt x="165383" y="1074105"/>
                  </a:lnTo>
                  <a:lnTo>
                    <a:pt x="154913" y="1027400"/>
                  </a:lnTo>
                  <a:lnTo>
                    <a:pt x="143173" y="980743"/>
                  </a:lnTo>
                  <a:lnTo>
                    <a:pt x="105934" y="840838"/>
                  </a:lnTo>
                  <a:lnTo>
                    <a:pt x="93037" y="786549"/>
                  </a:lnTo>
                  <a:lnTo>
                    <a:pt x="81327" y="732187"/>
                  </a:lnTo>
                  <a:lnTo>
                    <a:pt x="30814" y="482722"/>
                  </a:lnTo>
                  <a:lnTo>
                    <a:pt x="14107" y="396593"/>
                  </a:lnTo>
                  <a:lnTo>
                    <a:pt x="3521" y="323630"/>
                  </a:lnTo>
                  <a:lnTo>
                    <a:pt x="0" y="286890"/>
                  </a:lnTo>
                  <a:lnTo>
                    <a:pt x="1164" y="267540"/>
                  </a:lnTo>
                  <a:lnTo>
                    <a:pt x="10045" y="230411"/>
                  </a:lnTo>
                  <a:lnTo>
                    <a:pt x="30145" y="187225"/>
                  </a:lnTo>
                  <a:lnTo>
                    <a:pt x="58084" y="136956"/>
                  </a:lnTo>
                  <a:lnTo>
                    <a:pt x="70948" y="111574"/>
                  </a:lnTo>
                  <a:lnTo>
                    <a:pt x="119840" y="53425"/>
                  </a:lnTo>
                  <a:lnTo>
                    <a:pt x="157315" y="31499"/>
                  </a:lnTo>
                  <a:lnTo>
                    <a:pt x="203488" y="13932"/>
                  </a:lnTo>
                  <a:lnTo>
                    <a:pt x="250455" y="3095"/>
                  </a:lnTo>
                  <a:lnTo>
                    <a:pt x="298600" y="0"/>
                  </a:lnTo>
                  <a:lnTo>
                    <a:pt x="314650" y="712"/>
                  </a:lnTo>
                  <a:lnTo>
                    <a:pt x="362336" y="8045"/>
                  </a:lnTo>
                  <a:lnTo>
                    <a:pt x="408210" y="23007"/>
                  </a:lnTo>
                  <a:lnTo>
                    <a:pt x="451027" y="45178"/>
                  </a:lnTo>
                  <a:lnTo>
                    <a:pt x="484582" y="68212"/>
                  </a:lnTo>
                  <a:lnTo>
                    <a:pt x="514365" y="94942"/>
                  </a:lnTo>
                  <a:lnTo>
                    <a:pt x="540375" y="125369"/>
                  </a:lnTo>
                  <a:lnTo>
                    <a:pt x="562614" y="159492"/>
                  </a:lnTo>
                  <a:lnTo>
                    <a:pt x="584753" y="204184"/>
                  </a:lnTo>
                  <a:lnTo>
                    <a:pt x="604736" y="249654"/>
                  </a:lnTo>
                  <a:lnTo>
                    <a:pt x="622560" y="295902"/>
                  </a:lnTo>
                  <a:lnTo>
                    <a:pt x="638228" y="342927"/>
                  </a:lnTo>
                  <a:lnTo>
                    <a:pt x="651738" y="390729"/>
                  </a:lnTo>
                  <a:lnTo>
                    <a:pt x="663091" y="439310"/>
                  </a:lnTo>
                  <a:lnTo>
                    <a:pt x="671415" y="478668"/>
                  </a:lnTo>
                  <a:lnTo>
                    <a:pt x="681913" y="517972"/>
                  </a:lnTo>
                  <a:lnTo>
                    <a:pt x="704169" y="596562"/>
                  </a:lnTo>
                  <a:lnTo>
                    <a:pt x="842070" y="1128711"/>
                  </a:lnTo>
                  <a:lnTo>
                    <a:pt x="854033" y="1188761"/>
                  </a:lnTo>
                  <a:lnTo>
                    <a:pt x="858906" y="1231585"/>
                  </a:lnTo>
                  <a:lnTo>
                    <a:pt x="853420" y="1273288"/>
                  </a:lnTo>
                  <a:lnTo>
                    <a:pt x="840859" y="1314104"/>
                  </a:lnTo>
                  <a:lnTo>
                    <a:pt x="824503" y="1354264"/>
                  </a:lnTo>
                  <a:lnTo>
                    <a:pt x="800241" y="1390194"/>
                  </a:lnTo>
                  <a:lnTo>
                    <a:pt x="766785" y="1417731"/>
                  </a:lnTo>
                  <a:lnTo>
                    <a:pt x="730633" y="1439698"/>
                  </a:lnTo>
                  <a:lnTo>
                    <a:pt x="692627" y="1460551"/>
                  </a:lnTo>
                  <a:lnTo>
                    <a:pt x="614705" y="1501045"/>
                  </a:lnTo>
                  <a:lnTo>
                    <a:pt x="561018" y="1517744"/>
                  </a:lnTo>
                  <a:lnTo>
                    <a:pt x="542293" y="1520158"/>
                  </a:lnTo>
                  <a:lnTo>
                    <a:pt x="523432" y="1520971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11947" y="9449680"/>
              <a:ext cx="618490" cy="837565"/>
            </a:xfrm>
            <a:custGeom>
              <a:avLst/>
              <a:gdLst/>
              <a:ahLst/>
              <a:cxnLst/>
              <a:rect l="l" t="t" r="r" b="b"/>
              <a:pathLst>
                <a:path w="618490" h="837565">
                  <a:moveTo>
                    <a:pt x="618094" y="837319"/>
                  </a:moveTo>
                  <a:lnTo>
                    <a:pt x="0" y="837319"/>
                  </a:lnTo>
                  <a:lnTo>
                    <a:pt x="1145" y="807428"/>
                  </a:lnTo>
                  <a:lnTo>
                    <a:pt x="2493" y="758464"/>
                  </a:lnTo>
                  <a:lnTo>
                    <a:pt x="3988" y="709521"/>
                  </a:lnTo>
                  <a:lnTo>
                    <a:pt x="6302" y="660642"/>
                  </a:lnTo>
                  <a:lnTo>
                    <a:pt x="10107" y="611873"/>
                  </a:lnTo>
                  <a:lnTo>
                    <a:pt x="15558" y="559279"/>
                  </a:lnTo>
                  <a:lnTo>
                    <a:pt x="22607" y="507029"/>
                  </a:lnTo>
                  <a:lnTo>
                    <a:pt x="31255" y="455125"/>
                  </a:lnTo>
                  <a:lnTo>
                    <a:pt x="41502" y="403565"/>
                  </a:lnTo>
                  <a:lnTo>
                    <a:pt x="53347" y="352350"/>
                  </a:lnTo>
                  <a:lnTo>
                    <a:pt x="66791" y="301481"/>
                  </a:lnTo>
                  <a:lnTo>
                    <a:pt x="81834" y="250956"/>
                  </a:lnTo>
                  <a:lnTo>
                    <a:pt x="98475" y="200776"/>
                  </a:lnTo>
                  <a:lnTo>
                    <a:pt x="105035" y="178108"/>
                  </a:lnTo>
                  <a:lnTo>
                    <a:pt x="120299" y="133510"/>
                  </a:lnTo>
                  <a:lnTo>
                    <a:pt x="146577" y="80082"/>
                  </a:lnTo>
                  <a:lnTo>
                    <a:pt x="199358" y="26878"/>
                  </a:lnTo>
                  <a:lnTo>
                    <a:pt x="241224" y="9153"/>
                  </a:lnTo>
                  <a:lnTo>
                    <a:pt x="297846" y="0"/>
                  </a:lnTo>
                  <a:lnTo>
                    <a:pt x="352138" y="1639"/>
                  </a:lnTo>
                  <a:lnTo>
                    <a:pt x="400267" y="13462"/>
                  </a:lnTo>
                  <a:lnTo>
                    <a:pt x="438519" y="34842"/>
                  </a:lnTo>
                  <a:lnTo>
                    <a:pt x="463181" y="65151"/>
                  </a:lnTo>
                  <a:lnTo>
                    <a:pt x="486943" y="123677"/>
                  </a:lnTo>
                  <a:lnTo>
                    <a:pt x="506817" y="183640"/>
                  </a:lnTo>
                  <a:lnTo>
                    <a:pt x="520511" y="236720"/>
                  </a:lnTo>
                  <a:lnTo>
                    <a:pt x="524871" y="254430"/>
                  </a:lnTo>
                  <a:lnTo>
                    <a:pt x="529641" y="272060"/>
                  </a:lnTo>
                  <a:lnTo>
                    <a:pt x="534549" y="289609"/>
                  </a:lnTo>
                  <a:lnTo>
                    <a:pt x="544484" y="324659"/>
                  </a:lnTo>
                  <a:lnTo>
                    <a:pt x="542340" y="324977"/>
                  </a:lnTo>
                  <a:lnTo>
                    <a:pt x="551037" y="372931"/>
                  </a:lnTo>
                  <a:lnTo>
                    <a:pt x="559681" y="420888"/>
                  </a:lnTo>
                  <a:lnTo>
                    <a:pt x="568411" y="468843"/>
                  </a:lnTo>
                  <a:lnTo>
                    <a:pt x="577365" y="516794"/>
                  </a:lnTo>
                  <a:lnTo>
                    <a:pt x="586682" y="564737"/>
                  </a:lnTo>
                  <a:lnTo>
                    <a:pt x="595747" y="616510"/>
                  </a:lnTo>
                  <a:lnTo>
                    <a:pt x="603374" y="668376"/>
                  </a:lnTo>
                  <a:lnTo>
                    <a:pt x="609564" y="720333"/>
                  </a:lnTo>
                  <a:lnTo>
                    <a:pt x="614318" y="772383"/>
                  </a:lnTo>
                  <a:lnTo>
                    <a:pt x="617634" y="824523"/>
                  </a:lnTo>
                  <a:lnTo>
                    <a:pt x="618094" y="837319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89739" y="9735234"/>
              <a:ext cx="389255" cy="551815"/>
            </a:xfrm>
            <a:custGeom>
              <a:avLst/>
              <a:gdLst/>
              <a:ahLst/>
              <a:cxnLst/>
              <a:rect l="l" t="t" r="r" b="b"/>
              <a:pathLst>
                <a:path w="389255" h="551815">
                  <a:moveTo>
                    <a:pt x="388355" y="551765"/>
                  </a:moveTo>
                  <a:lnTo>
                    <a:pt x="8884" y="551765"/>
                  </a:lnTo>
                  <a:lnTo>
                    <a:pt x="8415" y="539801"/>
                  </a:lnTo>
                  <a:lnTo>
                    <a:pt x="4206" y="444894"/>
                  </a:lnTo>
                  <a:lnTo>
                    <a:pt x="2302" y="397448"/>
                  </a:lnTo>
                  <a:lnTo>
                    <a:pt x="826" y="350020"/>
                  </a:lnTo>
                  <a:lnTo>
                    <a:pt x="0" y="302621"/>
                  </a:lnTo>
                  <a:lnTo>
                    <a:pt x="44" y="255260"/>
                  </a:lnTo>
                  <a:lnTo>
                    <a:pt x="3364" y="210460"/>
                  </a:lnTo>
                  <a:lnTo>
                    <a:pt x="8938" y="166002"/>
                  </a:lnTo>
                  <a:lnTo>
                    <a:pt x="16764" y="121886"/>
                  </a:lnTo>
                  <a:lnTo>
                    <a:pt x="26844" y="78113"/>
                  </a:lnTo>
                  <a:lnTo>
                    <a:pt x="96860" y="25490"/>
                  </a:lnTo>
                  <a:lnTo>
                    <a:pt x="152784" y="6026"/>
                  </a:lnTo>
                  <a:lnTo>
                    <a:pt x="201632" y="0"/>
                  </a:lnTo>
                  <a:lnTo>
                    <a:pt x="218295" y="1196"/>
                  </a:lnTo>
                  <a:lnTo>
                    <a:pt x="264978" y="17087"/>
                  </a:lnTo>
                  <a:lnTo>
                    <a:pt x="320227" y="69008"/>
                  </a:lnTo>
                  <a:lnTo>
                    <a:pt x="359998" y="123712"/>
                  </a:lnTo>
                  <a:lnTo>
                    <a:pt x="371227" y="160965"/>
                  </a:lnTo>
                  <a:lnTo>
                    <a:pt x="379229" y="198761"/>
                  </a:lnTo>
                  <a:lnTo>
                    <a:pt x="384005" y="237101"/>
                  </a:lnTo>
                  <a:lnTo>
                    <a:pt x="385556" y="275985"/>
                  </a:lnTo>
                  <a:lnTo>
                    <a:pt x="387868" y="322203"/>
                  </a:lnTo>
                  <a:lnTo>
                    <a:pt x="388705" y="368406"/>
                  </a:lnTo>
                  <a:lnTo>
                    <a:pt x="388725" y="509717"/>
                  </a:lnTo>
                  <a:lnTo>
                    <a:pt x="388355" y="551765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740161" y="8040642"/>
            <a:ext cx="475678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5640" algn="l"/>
              </a:tabLst>
            </a:pPr>
            <a:r>
              <a:rPr sz="47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70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70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spc="-3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470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spc="-35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470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70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70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7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4700" spc="-49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4700" spc="-6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spc="-1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470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700" spc="-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7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4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58665" y="8999428"/>
            <a:ext cx="60953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8250" algn="l"/>
              </a:tabLst>
            </a:pPr>
            <a:r>
              <a:rPr sz="3000" spc="9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000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22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spc="27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18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22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18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22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21413C"/>
                </a:solidFill>
                <a:latin typeface="Trebuchet MS"/>
                <a:cs typeface="Trebuchet MS"/>
              </a:rPr>
              <a:t>/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9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22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24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spc="-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21060000">
            <a:off x="3829531" y="2077028"/>
            <a:ext cx="8280851" cy="285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55"/>
              </a:lnSpc>
            </a:pPr>
            <a:r>
              <a:rPr sz="33675" i="1" spc="-3120" baseline="-1855" dirty="0">
                <a:solidFill>
                  <a:srgbClr val="F5F2E3"/>
                </a:solidFill>
                <a:latin typeface="Verdana"/>
                <a:cs typeface="Verdana"/>
              </a:rPr>
              <a:t>T</a:t>
            </a:r>
            <a:r>
              <a:rPr sz="33675" i="1" spc="-3217" baseline="-1361" dirty="0">
                <a:solidFill>
                  <a:srgbClr val="F5F2E3"/>
                </a:solidFill>
                <a:latin typeface="Verdana"/>
                <a:cs typeface="Verdana"/>
              </a:rPr>
              <a:t>h</a:t>
            </a:r>
            <a:r>
              <a:rPr sz="22450" i="1" spc="-2130" dirty="0">
                <a:solidFill>
                  <a:srgbClr val="F5F2E3"/>
                </a:solidFill>
                <a:latin typeface="Verdana"/>
                <a:cs typeface="Verdana"/>
              </a:rPr>
              <a:t>a</a:t>
            </a:r>
            <a:r>
              <a:rPr sz="22450" i="1" spc="-2160" dirty="0">
                <a:solidFill>
                  <a:srgbClr val="F5F2E3"/>
                </a:solidFill>
                <a:latin typeface="Verdana"/>
                <a:cs typeface="Verdana"/>
              </a:rPr>
              <a:t>n</a:t>
            </a:r>
            <a:r>
              <a:rPr sz="22450" i="1" spc="-1650" dirty="0">
                <a:solidFill>
                  <a:srgbClr val="F5F2E3"/>
                </a:solidFill>
                <a:latin typeface="Verdana"/>
                <a:cs typeface="Verdana"/>
              </a:rPr>
              <a:t>k</a:t>
            </a:r>
            <a:endParaRPr sz="224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 rot="21120000">
            <a:off x="5645089" y="4714541"/>
            <a:ext cx="6016860" cy="2566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10"/>
              </a:lnSpc>
            </a:pPr>
            <a:r>
              <a:rPr sz="20200" i="1" spc="-819" dirty="0">
                <a:solidFill>
                  <a:srgbClr val="F5F2E3"/>
                </a:solidFill>
                <a:latin typeface="Verdana"/>
                <a:cs typeface="Verdana"/>
              </a:rPr>
              <a:t>you!</a:t>
            </a:r>
            <a:endParaRPr sz="2020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89765" y="4051539"/>
            <a:ext cx="2800349" cy="38327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9324" y="0"/>
            <a:ext cx="3488675" cy="572917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90317" y="3657493"/>
            <a:ext cx="4359275" cy="2616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0" spc="-3095" dirty="0">
                <a:solidFill>
                  <a:srgbClr val="21413C"/>
                </a:solidFill>
                <a:latin typeface="Calibri"/>
                <a:cs typeface="Calibri"/>
              </a:rPr>
              <a:t>Agenda</a:t>
            </a:r>
            <a:endParaRPr sz="17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4525" y="1016903"/>
            <a:ext cx="180974" cy="1809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82980" y="696260"/>
            <a:ext cx="409257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b="0" spc="-2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4600" b="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b="0" spc="-1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600" b="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b="0" spc="-3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4600" b="0" spc="-6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b="0" spc="-3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4600" b="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b="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4600" b="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b="0" spc="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4600" b="0" spc="-6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b="0" spc="-1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4600" b="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b="0" spc="11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4600" b="0" spc="-6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b="0" spc="-3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4600" b="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b="0" spc="-26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4600" b="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b="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4600" b="0" spc="-6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b="0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4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4525" y="1997978"/>
            <a:ext cx="180974" cy="1809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82980" y="1397262"/>
            <a:ext cx="6197600" cy="198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900"/>
              </a:lnSpc>
              <a:spcBef>
                <a:spcPts val="100"/>
              </a:spcBef>
              <a:tabLst>
                <a:tab pos="5182235" algn="l"/>
              </a:tabLst>
            </a:pPr>
            <a:r>
              <a:rPr sz="4600" spc="-12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6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4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4600" spc="-3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50" dirty="0">
                <a:solidFill>
                  <a:srgbClr val="21413C"/>
                </a:solidFill>
                <a:latin typeface="Trebuchet MS"/>
                <a:cs typeface="Trebuchet MS"/>
              </a:rPr>
              <a:t>e </a:t>
            </a:r>
            <a:r>
              <a:rPr sz="4600" spc="1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4600" spc="-6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endParaRPr sz="4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4525" y="3960128"/>
            <a:ext cx="180974" cy="1809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4525" y="4941203"/>
            <a:ext cx="180974" cy="1809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032221"/>
            <a:ext cx="3817912" cy="3251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4525" y="6903353"/>
            <a:ext cx="180974" cy="1809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4525" y="8865503"/>
            <a:ext cx="180974" cy="1809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982980" y="3359412"/>
            <a:ext cx="7042784" cy="5911850"/>
          </a:xfrm>
          <a:prstGeom prst="rect">
            <a:avLst/>
          </a:prstGeom>
        </p:spPr>
        <p:txBody>
          <a:bodyPr vert="horz" wrap="square" lIns="0" tIns="292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4600" spc="-2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4600" spc="-6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6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32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5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  <a:tabLst>
                <a:tab pos="4044950" algn="l"/>
              </a:tabLst>
            </a:pPr>
            <a:r>
              <a:rPr sz="4600" spc="-16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4600" spc="-6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6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6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4600" spc="-6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7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4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46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1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5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sz="4600" spc="495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4600" spc="-6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6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600" spc="-6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5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  <a:tabLst>
                <a:tab pos="3812540" algn="l"/>
              </a:tabLst>
            </a:pPr>
            <a:r>
              <a:rPr sz="4600" spc="42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1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7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4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46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1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4600" spc="-6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5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sz="4600" spc="495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4600" spc="-6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6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600" spc="-6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5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4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sz="46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1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4600" spc="-6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600" spc="-6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1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3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4600" spc="-6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26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1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46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4600" spc="-5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46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3655" y="3304213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0699" y="779972"/>
            <a:ext cx="774065" cy="704215"/>
          </a:xfrm>
          <a:custGeom>
            <a:avLst/>
            <a:gdLst/>
            <a:ahLst/>
            <a:cxnLst/>
            <a:rect l="l" t="t" r="r" b="b"/>
            <a:pathLst>
              <a:path w="774064" h="704215">
                <a:moveTo>
                  <a:pt x="405351" y="703850"/>
                </a:moveTo>
                <a:lnTo>
                  <a:pt x="357088" y="699954"/>
                </a:lnTo>
                <a:lnTo>
                  <a:pt x="308758" y="691058"/>
                </a:lnTo>
                <a:lnTo>
                  <a:pt x="261175" y="677482"/>
                </a:lnTo>
                <a:lnTo>
                  <a:pt x="215148" y="659543"/>
                </a:lnTo>
                <a:lnTo>
                  <a:pt x="171490" y="637562"/>
                </a:lnTo>
                <a:lnTo>
                  <a:pt x="131013" y="611855"/>
                </a:lnTo>
                <a:lnTo>
                  <a:pt x="94528" y="582743"/>
                </a:lnTo>
                <a:lnTo>
                  <a:pt x="62848" y="550543"/>
                </a:lnTo>
                <a:lnTo>
                  <a:pt x="36783" y="515575"/>
                </a:lnTo>
                <a:lnTo>
                  <a:pt x="17146" y="478157"/>
                </a:lnTo>
                <a:lnTo>
                  <a:pt x="2422" y="424868"/>
                </a:lnTo>
                <a:lnTo>
                  <a:pt x="0" y="387874"/>
                </a:lnTo>
                <a:lnTo>
                  <a:pt x="1042" y="369475"/>
                </a:lnTo>
                <a:lnTo>
                  <a:pt x="16273" y="307103"/>
                </a:lnTo>
                <a:lnTo>
                  <a:pt x="37833" y="256920"/>
                </a:lnTo>
                <a:lnTo>
                  <a:pt x="65056" y="209361"/>
                </a:lnTo>
                <a:lnTo>
                  <a:pt x="97410" y="165355"/>
                </a:lnTo>
                <a:lnTo>
                  <a:pt x="134686" y="125185"/>
                </a:lnTo>
                <a:lnTo>
                  <a:pt x="176157" y="89636"/>
                </a:lnTo>
                <a:lnTo>
                  <a:pt x="221555" y="58938"/>
                </a:lnTo>
                <a:lnTo>
                  <a:pt x="269993" y="33689"/>
                </a:lnTo>
                <a:lnTo>
                  <a:pt x="345853" y="7256"/>
                </a:lnTo>
                <a:lnTo>
                  <a:pt x="394828" y="0"/>
                </a:lnTo>
                <a:lnTo>
                  <a:pt x="442279" y="780"/>
                </a:lnTo>
                <a:lnTo>
                  <a:pt x="488267" y="8999"/>
                </a:lnTo>
                <a:lnTo>
                  <a:pt x="532848" y="24060"/>
                </a:lnTo>
                <a:lnTo>
                  <a:pt x="576082" y="45365"/>
                </a:lnTo>
                <a:lnTo>
                  <a:pt x="618026" y="72315"/>
                </a:lnTo>
                <a:lnTo>
                  <a:pt x="675571" y="118023"/>
                </a:lnTo>
                <a:lnTo>
                  <a:pt x="719297" y="166119"/>
                </a:lnTo>
                <a:lnTo>
                  <a:pt x="751238" y="222730"/>
                </a:lnTo>
                <a:lnTo>
                  <a:pt x="769793" y="285024"/>
                </a:lnTo>
                <a:lnTo>
                  <a:pt x="774037" y="349882"/>
                </a:lnTo>
                <a:lnTo>
                  <a:pt x="770694" y="382268"/>
                </a:lnTo>
                <a:lnTo>
                  <a:pt x="750512" y="462327"/>
                </a:lnTo>
                <a:lnTo>
                  <a:pt x="734041" y="507213"/>
                </a:lnTo>
                <a:lnTo>
                  <a:pt x="713880" y="548304"/>
                </a:lnTo>
                <a:lnTo>
                  <a:pt x="689569" y="585187"/>
                </a:lnTo>
                <a:lnTo>
                  <a:pt x="660649" y="617448"/>
                </a:lnTo>
                <a:lnTo>
                  <a:pt x="626658" y="644673"/>
                </a:lnTo>
                <a:lnTo>
                  <a:pt x="587136" y="666447"/>
                </a:lnTo>
                <a:lnTo>
                  <a:pt x="541624" y="682357"/>
                </a:lnTo>
                <a:lnTo>
                  <a:pt x="498431" y="695371"/>
                </a:lnTo>
                <a:lnTo>
                  <a:pt x="452736" y="702429"/>
                </a:lnTo>
                <a:lnTo>
                  <a:pt x="405351" y="70385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42433" y="740683"/>
            <a:ext cx="775970" cy="648335"/>
          </a:xfrm>
          <a:custGeom>
            <a:avLst/>
            <a:gdLst/>
            <a:ahLst/>
            <a:cxnLst/>
            <a:rect l="l" t="t" r="r" b="b"/>
            <a:pathLst>
              <a:path w="775970" h="648335">
                <a:moveTo>
                  <a:pt x="377775" y="647816"/>
                </a:moveTo>
                <a:lnTo>
                  <a:pt x="338520" y="644749"/>
                </a:lnTo>
                <a:lnTo>
                  <a:pt x="298135" y="637641"/>
                </a:lnTo>
                <a:lnTo>
                  <a:pt x="256646" y="626561"/>
                </a:lnTo>
                <a:lnTo>
                  <a:pt x="214079" y="611580"/>
                </a:lnTo>
                <a:lnTo>
                  <a:pt x="170459" y="592766"/>
                </a:lnTo>
                <a:lnTo>
                  <a:pt x="125813" y="570191"/>
                </a:lnTo>
                <a:lnTo>
                  <a:pt x="80166" y="543924"/>
                </a:lnTo>
                <a:lnTo>
                  <a:pt x="47615" y="511288"/>
                </a:lnTo>
                <a:lnTo>
                  <a:pt x="22819" y="472433"/>
                </a:lnTo>
                <a:lnTo>
                  <a:pt x="5862" y="418644"/>
                </a:lnTo>
                <a:lnTo>
                  <a:pt x="0" y="369781"/>
                </a:lnTo>
                <a:lnTo>
                  <a:pt x="5149" y="325046"/>
                </a:lnTo>
                <a:lnTo>
                  <a:pt x="21226" y="283644"/>
                </a:lnTo>
                <a:lnTo>
                  <a:pt x="48146" y="244779"/>
                </a:lnTo>
                <a:lnTo>
                  <a:pt x="85827" y="207653"/>
                </a:lnTo>
                <a:lnTo>
                  <a:pt x="121611" y="174968"/>
                </a:lnTo>
                <a:lnTo>
                  <a:pt x="158639" y="143898"/>
                </a:lnTo>
                <a:lnTo>
                  <a:pt x="196910" y="114444"/>
                </a:lnTo>
                <a:lnTo>
                  <a:pt x="236424" y="86605"/>
                </a:lnTo>
                <a:lnTo>
                  <a:pt x="277182" y="60380"/>
                </a:lnTo>
                <a:lnTo>
                  <a:pt x="319795" y="40346"/>
                </a:lnTo>
                <a:lnTo>
                  <a:pt x="364035" y="24215"/>
                </a:lnTo>
                <a:lnTo>
                  <a:pt x="409539" y="12102"/>
                </a:lnTo>
                <a:lnTo>
                  <a:pt x="455946" y="4120"/>
                </a:lnTo>
                <a:lnTo>
                  <a:pt x="502882" y="316"/>
                </a:lnTo>
                <a:lnTo>
                  <a:pt x="526407" y="0"/>
                </a:lnTo>
                <a:lnTo>
                  <a:pt x="549970" y="739"/>
                </a:lnTo>
                <a:lnTo>
                  <a:pt x="596831" y="5367"/>
                </a:lnTo>
                <a:lnTo>
                  <a:pt x="643088" y="14181"/>
                </a:lnTo>
                <a:lnTo>
                  <a:pt x="679705" y="27930"/>
                </a:lnTo>
                <a:lnTo>
                  <a:pt x="711000" y="50561"/>
                </a:lnTo>
                <a:lnTo>
                  <a:pt x="736619" y="80721"/>
                </a:lnTo>
                <a:lnTo>
                  <a:pt x="756209" y="117055"/>
                </a:lnTo>
                <a:lnTo>
                  <a:pt x="769416" y="158211"/>
                </a:lnTo>
                <a:lnTo>
                  <a:pt x="775887" y="202834"/>
                </a:lnTo>
                <a:lnTo>
                  <a:pt x="775268" y="249570"/>
                </a:lnTo>
                <a:lnTo>
                  <a:pt x="767205" y="297067"/>
                </a:lnTo>
                <a:lnTo>
                  <a:pt x="751345" y="343969"/>
                </a:lnTo>
                <a:lnTo>
                  <a:pt x="727655" y="394846"/>
                </a:lnTo>
                <a:lnTo>
                  <a:pt x="702527" y="440844"/>
                </a:lnTo>
                <a:lnTo>
                  <a:pt x="675986" y="482032"/>
                </a:lnTo>
                <a:lnTo>
                  <a:pt x="648057" y="518481"/>
                </a:lnTo>
                <a:lnTo>
                  <a:pt x="618767" y="550259"/>
                </a:lnTo>
                <a:lnTo>
                  <a:pt x="588141" y="577438"/>
                </a:lnTo>
                <a:lnTo>
                  <a:pt x="556205" y="600086"/>
                </a:lnTo>
                <a:lnTo>
                  <a:pt x="488505" y="632070"/>
                </a:lnTo>
                <a:lnTo>
                  <a:pt x="415875" y="646772"/>
                </a:lnTo>
                <a:lnTo>
                  <a:pt x="377775" y="64781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04280" y="1671945"/>
            <a:ext cx="697865" cy="598805"/>
          </a:xfrm>
          <a:custGeom>
            <a:avLst/>
            <a:gdLst/>
            <a:ahLst/>
            <a:cxnLst/>
            <a:rect l="l" t="t" r="r" b="b"/>
            <a:pathLst>
              <a:path w="697864" h="598805">
                <a:moveTo>
                  <a:pt x="367260" y="598394"/>
                </a:moveTo>
                <a:lnTo>
                  <a:pt x="294697" y="588005"/>
                </a:lnTo>
                <a:lnTo>
                  <a:pt x="227316" y="568716"/>
                </a:lnTo>
                <a:lnTo>
                  <a:pt x="182919" y="554247"/>
                </a:lnTo>
                <a:lnTo>
                  <a:pt x="140283" y="535822"/>
                </a:lnTo>
                <a:lnTo>
                  <a:pt x="101657" y="511597"/>
                </a:lnTo>
                <a:lnTo>
                  <a:pt x="69291" y="479728"/>
                </a:lnTo>
                <a:lnTo>
                  <a:pt x="45434" y="438371"/>
                </a:lnTo>
                <a:lnTo>
                  <a:pt x="32338" y="385683"/>
                </a:lnTo>
                <a:lnTo>
                  <a:pt x="9834" y="340036"/>
                </a:lnTo>
                <a:lnTo>
                  <a:pt x="0" y="297166"/>
                </a:lnTo>
                <a:lnTo>
                  <a:pt x="1300" y="256778"/>
                </a:lnTo>
                <a:lnTo>
                  <a:pt x="12199" y="218579"/>
                </a:lnTo>
                <a:lnTo>
                  <a:pt x="31160" y="182278"/>
                </a:lnTo>
                <a:lnTo>
                  <a:pt x="56649" y="147580"/>
                </a:lnTo>
                <a:lnTo>
                  <a:pt x="87128" y="114192"/>
                </a:lnTo>
                <a:lnTo>
                  <a:pt x="120043" y="85534"/>
                </a:lnTo>
                <a:lnTo>
                  <a:pt x="157559" y="60823"/>
                </a:lnTo>
                <a:lnTo>
                  <a:pt x="198859" y="40159"/>
                </a:lnTo>
                <a:lnTo>
                  <a:pt x="243121" y="23644"/>
                </a:lnTo>
                <a:lnTo>
                  <a:pt x="289527" y="11379"/>
                </a:lnTo>
                <a:lnTo>
                  <a:pt x="337257" y="3464"/>
                </a:lnTo>
                <a:lnTo>
                  <a:pt x="385491" y="0"/>
                </a:lnTo>
                <a:lnTo>
                  <a:pt x="433409" y="1087"/>
                </a:lnTo>
                <a:lnTo>
                  <a:pt x="480192" y="6828"/>
                </a:lnTo>
                <a:lnTo>
                  <a:pt x="525020" y="17322"/>
                </a:lnTo>
                <a:lnTo>
                  <a:pt x="567074" y="32670"/>
                </a:lnTo>
                <a:lnTo>
                  <a:pt x="605534" y="52973"/>
                </a:lnTo>
                <a:lnTo>
                  <a:pt x="639909" y="81023"/>
                </a:lnTo>
                <a:lnTo>
                  <a:pt x="662562" y="119168"/>
                </a:lnTo>
                <a:lnTo>
                  <a:pt x="684790" y="212864"/>
                </a:lnTo>
                <a:lnTo>
                  <a:pt x="693460" y="259516"/>
                </a:lnTo>
                <a:lnTo>
                  <a:pt x="697730" y="305918"/>
                </a:lnTo>
                <a:lnTo>
                  <a:pt x="695524" y="351982"/>
                </a:lnTo>
                <a:lnTo>
                  <a:pt x="684765" y="397619"/>
                </a:lnTo>
                <a:lnTo>
                  <a:pt x="663375" y="442741"/>
                </a:lnTo>
                <a:lnTo>
                  <a:pt x="629277" y="487258"/>
                </a:lnTo>
                <a:lnTo>
                  <a:pt x="574522" y="535986"/>
                </a:lnTo>
                <a:lnTo>
                  <a:pt x="510543" y="571758"/>
                </a:lnTo>
                <a:lnTo>
                  <a:pt x="440355" y="592894"/>
                </a:lnTo>
                <a:lnTo>
                  <a:pt x="403949" y="597632"/>
                </a:lnTo>
                <a:lnTo>
                  <a:pt x="367260" y="5983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33450" y="3199293"/>
            <a:ext cx="670560" cy="563245"/>
          </a:xfrm>
          <a:custGeom>
            <a:avLst/>
            <a:gdLst/>
            <a:ahLst/>
            <a:cxnLst/>
            <a:rect l="l" t="t" r="r" b="b"/>
            <a:pathLst>
              <a:path w="670560" h="563245">
                <a:moveTo>
                  <a:pt x="340567" y="562705"/>
                </a:moveTo>
                <a:lnTo>
                  <a:pt x="296263" y="560524"/>
                </a:lnTo>
                <a:lnTo>
                  <a:pt x="252485" y="553379"/>
                </a:lnTo>
                <a:lnTo>
                  <a:pt x="209792" y="541362"/>
                </a:lnTo>
                <a:lnTo>
                  <a:pt x="168719" y="524624"/>
                </a:lnTo>
                <a:lnTo>
                  <a:pt x="129784" y="503375"/>
                </a:lnTo>
                <a:lnTo>
                  <a:pt x="69266" y="450998"/>
                </a:lnTo>
                <a:lnTo>
                  <a:pt x="43361" y="412391"/>
                </a:lnTo>
                <a:lnTo>
                  <a:pt x="23140" y="369063"/>
                </a:lnTo>
                <a:lnTo>
                  <a:pt x="8944" y="322586"/>
                </a:lnTo>
                <a:lnTo>
                  <a:pt x="1117" y="274534"/>
                </a:lnTo>
                <a:lnTo>
                  <a:pt x="0" y="226482"/>
                </a:lnTo>
                <a:lnTo>
                  <a:pt x="5935" y="180002"/>
                </a:lnTo>
                <a:lnTo>
                  <a:pt x="19266" y="136668"/>
                </a:lnTo>
                <a:lnTo>
                  <a:pt x="40334" y="98053"/>
                </a:lnTo>
                <a:lnTo>
                  <a:pt x="80281" y="58914"/>
                </a:lnTo>
                <a:lnTo>
                  <a:pt x="126720" y="27750"/>
                </a:lnTo>
                <a:lnTo>
                  <a:pt x="175571" y="12943"/>
                </a:lnTo>
                <a:lnTo>
                  <a:pt x="224728" y="3776"/>
                </a:lnTo>
                <a:lnTo>
                  <a:pt x="273724" y="0"/>
                </a:lnTo>
                <a:lnTo>
                  <a:pt x="322093" y="1365"/>
                </a:lnTo>
                <a:lnTo>
                  <a:pt x="369367" y="7624"/>
                </a:lnTo>
                <a:lnTo>
                  <a:pt x="415079" y="18528"/>
                </a:lnTo>
                <a:lnTo>
                  <a:pt x="458763" y="33828"/>
                </a:lnTo>
                <a:lnTo>
                  <a:pt x="499951" y="53275"/>
                </a:lnTo>
                <a:lnTo>
                  <a:pt x="538176" y="76620"/>
                </a:lnTo>
                <a:lnTo>
                  <a:pt x="572972" y="103615"/>
                </a:lnTo>
                <a:lnTo>
                  <a:pt x="603871" y="134011"/>
                </a:lnTo>
                <a:lnTo>
                  <a:pt x="630407" y="167559"/>
                </a:lnTo>
                <a:lnTo>
                  <a:pt x="652112" y="204011"/>
                </a:lnTo>
                <a:lnTo>
                  <a:pt x="665701" y="249581"/>
                </a:lnTo>
                <a:lnTo>
                  <a:pt x="670139" y="296996"/>
                </a:lnTo>
                <a:lnTo>
                  <a:pt x="669537" y="312836"/>
                </a:lnTo>
                <a:lnTo>
                  <a:pt x="661544" y="359782"/>
                </a:lnTo>
                <a:lnTo>
                  <a:pt x="644528" y="404261"/>
                </a:lnTo>
                <a:lnTo>
                  <a:pt x="619192" y="444504"/>
                </a:lnTo>
                <a:lnTo>
                  <a:pt x="586409" y="474381"/>
                </a:lnTo>
                <a:lnTo>
                  <a:pt x="550479" y="500381"/>
                </a:lnTo>
                <a:lnTo>
                  <a:pt x="511855" y="522180"/>
                </a:lnTo>
                <a:lnTo>
                  <a:pt x="471021" y="539503"/>
                </a:lnTo>
                <a:lnTo>
                  <a:pt x="428498" y="552128"/>
                </a:lnTo>
                <a:lnTo>
                  <a:pt x="384831" y="559894"/>
                </a:lnTo>
                <a:lnTo>
                  <a:pt x="340567" y="5627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5439" y="136951"/>
            <a:ext cx="626745" cy="603250"/>
          </a:xfrm>
          <a:custGeom>
            <a:avLst/>
            <a:gdLst/>
            <a:ahLst/>
            <a:cxnLst/>
            <a:rect l="l" t="t" r="r" b="b"/>
            <a:pathLst>
              <a:path w="626744" h="603250">
                <a:moveTo>
                  <a:pt x="294334" y="603083"/>
                </a:moveTo>
                <a:lnTo>
                  <a:pt x="255747" y="595932"/>
                </a:lnTo>
                <a:lnTo>
                  <a:pt x="213319" y="580315"/>
                </a:lnTo>
                <a:lnTo>
                  <a:pt x="165963" y="556404"/>
                </a:lnTo>
                <a:lnTo>
                  <a:pt x="112587" y="524373"/>
                </a:lnTo>
                <a:lnTo>
                  <a:pt x="76399" y="495615"/>
                </a:lnTo>
                <a:lnTo>
                  <a:pt x="46939" y="460391"/>
                </a:lnTo>
                <a:lnTo>
                  <a:pt x="24386" y="420166"/>
                </a:lnTo>
                <a:lnTo>
                  <a:pt x="8924" y="376405"/>
                </a:lnTo>
                <a:lnTo>
                  <a:pt x="735" y="330575"/>
                </a:lnTo>
                <a:lnTo>
                  <a:pt x="0" y="284141"/>
                </a:lnTo>
                <a:lnTo>
                  <a:pt x="6900" y="238569"/>
                </a:lnTo>
                <a:lnTo>
                  <a:pt x="21619" y="195324"/>
                </a:lnTo>
                <a:lnTo>
                  <a:pt x="44338" y="155872"/>
                </a:lnTo>
                <a:lnTo>
                  <a:pt x="75238" y="121679"/>
                </a:lnTo>
                <a:lnTo>
                  <a:pt x="115435" y="91989"/>
                </a:lnTo>
                <a:lnTo>
                  <a:pt x="156648" y="63847"/>
                </a:lnTo>
                <a:lnTo>
                  <a:pt x="198876" y="37253"/>
                </a:lnTo>
                <a:lnTo>
                  <a:pt x="242120" y="12206"/>
                </a:lnTo>
                <a:lnTo>
                  <a:pt x="339200" y="2228"/>
                </a:lnTo>
                <a:lnTo>
                  <a:pt x="387536" y="0"/>
                </a:lnTo>
                <a:lnTo>
                  <a:pt x="435488" y="4303"/>
                </a:lnTo>
                <a:lnTo>
                  <a:pt x="482870" y="18657"/>
                </a:lnTo>
                <a:lnTo>
                  <a:pt x="529494" y="46581"/>
                </a:lnTo>
                <a:lnTo>
                  <a:pt x="575064" y="89514"/>
                </a:lnTo>
                <a:lnTo>
                  <a:pt x="600737" y="128922"/>
                </a:lnTo>
                <a:lnTo>
                  <a:pt x="617979" y="172679"/>
                </a:lnTo>
                <a:lnTo>
                  <a:pt x="626088" y="219005"/>
                </a:lnTo>
                <a:lnTo>
                  <a:pt x="626600" y="242545"/>
                </a:lnTo>
                <a:lnTo>
                  <a:pt x="624735" y="266017"/>
                </a:lnTo>
                <a:lnTo>
                  <a:pt x="613975" y="311800"/>
                </a:lnTo>
                <a:lnTo>
                  <a:pt x="594245" y="354494"/>
                </a:lnTo>
                <a:lnTo>
                  <a:pt x="559173" y="400173"/>
                </a:lnTo>
                <a:lnTo>
                  <a:pt x="523106" y="438420"/>
                </a:lnTo>
                <a:lnTo>
                  <a:pt x="467819" y="505751"/>
                </a:lnTo>
                <a:lnTo>
                  <a:pt x="432083" y="543541"/>
                </a:lnTo>
                <a:lnTo>
                  <a:pt x="397957" y="571995"/>
                </a:lnTo>
                <a:lnTo>
                  <a:pt x="364349" y="591288"/>
                </a:lnTo>
                <a:lnTo>
                  <a:pt x="330172" y="601593"/>
                </a:lnTo>
                <a:lnTo>
                  <a:pt x="294334" y="60308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5947" y="6258"/>
            <a:ext cx="624840" cy="564515"/>
          </a:xfrm>
          <a:custGeom>
            <a:avLst/>
            <a:gdLst/>
            <a:ahLst/>
            <a:cxnLst/>
            <a:rect l="l" t="t" r="r" b="b"/>
            <a:pathLst>
              <a:path w="624839" h="564515">
                <a:moveTo>
                  <a:pt x="224634" y="564299"/>
                </a:moveTo>
                <a:lnTo>
                  <a:pt x="153623" y="549328"/>
                </a:lnTo>
                <a:lnTo>
                  <a:pt x="122022" y="524374"/>
                </a:lnTo>
                <a:lnTo>
                  <a:pt x="90123" y="486646"/>
                </a:lnTo>
                <a:lnTo>
                  <a:pt x="55748" y="435297"/>
                </a:lnTo>
                <a:lnTo>
                  <a:pt x="31838" y="391335"/>
                </a:lnTo>
                <a:lnTo>
                  <a:pt x="14674" y="347701"/>
                </a:lnTo>
                <a:lnTo>
                  <a:pt x="4110" y="304795"/>
                </a:lnTo>
                <a:lnTo>
                  <a:pt x="0" y="263014"/>
                </a:lnTo>
                <a:lnTo>
                  <a:pt x="2196" y="222759"/>
                </a:lnTo>
                <a:lnTo>
                  <a:pt x="10553" y="184426"/>
                </a:lnTo>
                <a:lnTo>
                  <a:pt x="24924" y="148416"/>
                </a:lnTo>
                <a:lnTo>
                  <a:pt x="45163" y="115126"/>
                </a:lnTo>
                <a:lnTo>
                  <a:pt x="71123" y="84955"/>
                </a:lnTo>
                <a:lnTo>
                  <a:pt x="102658" y="58301"/>
                </a:lnTo>
                <a:lnTo>
                  <a:pt x="139622" y="35564"/>
                </a:lnTo>
                <a:lnTo>
                  <a:pt x="181868" y="17141"/>
                </a:lnTo>
                <a:lnTo>
                  <a:pt x="229250" y="3432"/>
                </a:lnTo>
                <a:lnTo>
                  <a:pt x="295447" y="0"/>
                </a:lnTo>
                <a:lnTo>
                  <a:pt x="328397" y="2569"/>
                </a:lnTo>
                <a:lnTo>
                  <a:pt x="361249" y="7997"/>
                </a:lnTo>
                <a:lnTo>
                  <a:pt x="386715" y="13415"/>
                </a:lnTo>
                <a:lnTo>
                  <a:pt x="436962" y="29285"/>
                </a:lnTo>
                <a:lnTo>
                  <a:pt x="462428" y="35114"/>
                </a:lnTo>
                <a:lnTo>
                  <a:pt x="504559" y="35307"/>
                </a:lnTo>
                <a:lnTo>
                  <a:pt x="548192" y="33060"/>
                </a:lnTo>
                <a:lnTo>
                  <a:pt x="585378" y="42112"/>
                </a:lnTo>
                <a:lnTo>
                  <a:pt x="608170" y="76201"/>
                </a:lnTo>
                <a:lnTo>
                  <a:pt x="617622" y="125778"/>
                </a:lnTo>
                <a:lnTo>
                  <a:pt x="623093" y="175474"/>
                </a:lnTo>
                <a:lnTo>
                  <a:pt x="624581" y="225289"/>
                </a:lnTo>
                <a:lnTo>
                  <a:pt x="622088" y="275224"/>
                </a:lnTo>
                <a:lnTo>
                  <a:pt x="615612" y="325277"/>
                </a:lnTo>
                <a:lnTo>
                  <a:pt x="590228" y="374637"/>
                </a:lnTo>
                <a:lnTo>
                  <a:pt x="552481" y="415546"/>
                </a:lnTo>
                <a:lnTo>
                  <a:pt x="472723" y="464334"/>
                </a:lnTo>
                <a:lnTo>
                  <a:pt x="422810" y="490592"/>
                </a:lnTo>
                <a:lnTo>
                  <a:pt x="372091" y="515259"/>
                </a:lnTo>
                <a:lnTo>
                  <a:pt x="320567" y="538333"/>
                </a:lnTo>
                <a:lnTo>
                  <a:pt x="268397" y="556010"/>
                </a:lnTo>
                <a:lnTo>
                  <a:pt x="224634" y="56429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63294" y="1598899"/>
            <a:ext cx="596265" cy="607695"/>
          </a:xfrm>
          <a:custGeom>
            <a:avLst/>
            <a:gdLst/>
            <a:ahLst/>
            <a:cxnLst/>
            <a:rect l="l" t="t" r="r" b="b"/>
            <a:pathLst>
              <a:path w="596264" h="607694">
                <a:moveTo>
                  <a:pt x="293460" y="607159"/>
                </a:moveTo>
                <a:lnTo>
                  <a:pt x="245066" y="601676"/>
                </a:lnTo>
                <a:lnTo>
                  <a:pt x="196910" y="589819"/>
                </a:lnTo>
                <a:lnTo>
                  <a:pt x="151124" y="572076"/>
                </a:lnTo>
                <a:lnTo>
                  <a:pt x="109835" y="548933"/>
                </a:lnTo>
                <a:lnTo>
                  <a:pt x="75172" y="520880"/>
                </a:lnTo>
                <a:lnTo>
                  <a:pt x="49265" y="488403"/>
                </a:lnTo>
                <a:lnTo>
                  <a:pt x="29380" y="453669"/>
                </a:lnTo>
                <a:lnTo>
                  <a:pt x="14374" y="416572"/>
                </a:lnTo>
                <a:lnTo>
                  <a:pt x="4521" y="377788"/>
                </a:lnTo>
                <a:lnTo>
                  <a:pt x="0" y="338023"/>
                </a:lnTo>
                <a:lnTo>
                  <a:pt x="896" y="298010"/>
                </a:lnTo>
                <a:lnTo>
                  <a:pt x="7191" y="258493"/>
                </a:lnTo>
                <a:lnTo>
                  <a:pt x="18770" y="220188"/>
                </a:lnTo>
                <a:lnTo>
                  <a:pt x="35424" y="183794"/>
                </a:lnTo>
                <a:lnTo>
                  <a:pt x="56844" y="149985"/>
                </a:lnTo>
                <a:lnTo>
                  <a:pt x="82634" y="119386"/>
                </a:lnTo>
                <a:lnTo>
                  <a:pt x="112324" y="92552"/>
                </a:lnTo>
                <a:lnTo>
                  <a:pt x="145373" y="69973"/>
                </a:lnTo>
                <a:lnTo>
                  <a:pt x="187579" y="48529"/>
                </a:lnTo>
                <a:lnTo>
                  <a:pt x="248062" y="22253"/>
                </a:lnTo>
                <a:lnTo>
                  <a:pt x="288157" y="5597"/>
                </a:lnTo>
                <a:lnTo>
                  <a:pt x="331252" y="0"/>
                </a:lnTo>
                <a:lnTo>
                  <a:pt x="376623" y="4793"/>
                </a:lnTo>
                <a:lnTo>
                  <a:pt x="423542" y="19311"/>
                </a:lnTo>
                <a:lnTo>
                  <a:pt x="471286" y="42887"/>
                </a:lnTo>
                <a:lnTo>
                  <a:pt x="519232" y="74834"/>
                </a:lnTo>
                <a:lnTo>
                  <a:pt x="556138" y="109307"/>
                </a:lnTo>
                <a:lnTo>
                  <a:pt x="581528" y="147253"/>
                </a:lnTo>
                <a:lnTo>
                  <a:pt x="594926" y="189615"/>
                </a:lnTo>
                <a:lnTo>
                  <a:pt x="595853" y="237339"/>
                </a:lnTo>
                <a:lnTo>
                  <a:pt x="583834" y="291370"/>
                </a:lnTo>
                <a:lnTo>
                  <a:pt x="567493" y="338771"/>
                </a:lnTo>
                <a:lnTo>
                  <a:pt x="548557" y="384827"/>
                </a:lnTo>
                <a:lnTo>
                  <a:pt x="527025" y="429538"/>
                </a:lnTo>
                <a:lnTo>
                  <a:pt x="502898" y="472905"/>
                </a:lnTo>
                <a:lnTo>
                  <a:pt x="476176" y="514926"/>
                </a:lnTo>
                <a:lnTo>
                  <a:pt x="446859" y="555602"/>
                </a:lnTo>
                <a:lnTo>
                  <a:pt x="382453" y="597054"/>
                </a:lnTo>
                <a:lnTo>
                  <a:pt x="339966" y="605781"/>
                </a:lnTo>
                <a:lnTo>
                  <a:pt x="293460" y="60715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046" y="850937"/>
            <a:ext cx="3510279" cy="2836545"/>
          </a:xfrm>
          <a:custGeom>
            <a:avLst/>
            <a:gdLst/>
            <a:ahLst/>
            <a:cxnLst/>
            <a:rect l="l" t="t" r="r" b="b"/>
            <a:pathLst>
              <a:path w="3510279" h="2836545">
                <a:moveTo>
                  <a:pt x="544410" y="1680565"/>
                </a:moveTo>
                <a:lnTo>
                  <a:pt x="540448" y="1631772"/>
                </a:lnTo>
                <a:lnTo>
                  <a:pt x="528281" y="1582178"/>
                </a:lnTo>
                <a:lnTo>
                  <a:pt x="508482" y="1533855"/>
                </a:lnTo>
                <a:lnTo>
                  <a:pt x="473481" y="1481950"/>
                </a:lnTo>
                <a:lnTo>
                  <a:pt x="427837" y="1439037"/>
                </a:lnTo>
                <a:lnTo>
                  <a:pt x="373862" y="1407299"/>
                </a:lnTo>
                <a:lnTo>
                  <a:pt x="314185" y="1388287"/>
                </a:lnTo>
                <a:lnTo>
                  <a:pt x="227761" y="1382471"/>
                </a:lnTo>
                <a:lnTo>
                  <a:pt x="179717" y="1392694"/>
                </a:lnTo>
                <a:lnTo>
                  <a:pt x="137833" y="1413205"/>
                </a:lnTo>
                <a:lnTo>
                  <a:pt x="100965" y="1442656"/>
                </a:lnTo>
                <a:lnTo>
                  <a:pt x="67957" y="1479689"/>
                </a:lnTo>
                <a:lnTo>
                  <a:pt x="37630" y="1522971"/>
                </a:lnTo>
                <a:lnTo>
                  <a:pt x="13614" y="1571498"/>
                </a:lnTo>
                <a:lnTo>
                  <a:pt x="1905" y="1620037"/>
                </a:lnTo>
                <a:lnTo>
                  <a:pt x="0" y="1669021"/>
                </a:lnTo>
                <a:lnTo>
                  <a:pt x="5410" y="1718843"/>
                </a:lnTo>
                <a:lnTo>
                  <a:pt x="15621" y="1769897"/>
                </a:lnTo>
                <a:lnTo>
                  <a:pt x="39674" y="1836839"/>
                </a:lnTo>
                <a:lnTo>
                  <a:pt x="59550" y="1871052"/>
                </a:lnTo>
                <a:lnTo>
                  <a:pt x="83680" y="1902409"/>
                </a:lnTo>
                <a:lnTo>
                  <a:pt x="111658" y="1930412"/>
                </a:lnTo>
                <a:lnTo>
                  <a:pt x="143014" y="1954555"/>
                </a:lnTo>
                <a:lnTo>
                  <a:pt x="177215" y="1974443"/>
                </a:lnTo>
                <a:lnTo>
                  <a:pt x="213715" y="1989759"/>
                </a:lnTo>
                <a:lnTo>
                  <a:pt x="251879" y="2000237"/>
                </a:lnTo>
                <a:lnTo>
                  <a:pt x="291084" y="2005685"/>
                </a:lnTo>
                <a:lnTo>
                  <a:pt x="330657" y="2006041"/>
                </a:lnTo>
                <a:lnTo>
                  <a:pt x="369938" y="2001291"/>
                </a:lnTo>
                <a:lnTo>
                  <a:pt x="408292" y="1991499"/>
                </a:lnTo>
                <a:lnTo>
                  <a:pt x="442963" y="1969770"/>
                </a:lnTo>
                <a:lnTo>
                  <a:pt x="477291" y="1912721"/>
                </a:lnTo>
                <a:lnTo>
                  <a:pt x="498894" y="1867865"/>
                </a:lnTo>
                <a:lnTo>
                  <a:pt x="517423" y="1822221"/>
                </a:lnTo>
                <a:lnTo>
                  <a:pt x="531876" y="1775790"/>
                </a:lnTo>
                <a:lnTo>
                  <a:pt x="541223" y="1728571"/>
                </a:lnTo>
                <a:lnTo>
                  <a:pt x="544410" y="1680565"/>
                </a:lnTo>
                <a:close/>
              </a:path>
              <a:path w="3510279" h="2836545">
                <a:moveTo>
                  <a:pt x="1122045" y="722553"/>
                </a:moveTo>
                <a:lnTo>
                  <a:pt x="1116368" y="680186"/>
                </a:lnTo>
                <a:lnTo>
                  <a:pt x="1102271" y="639826"/>
                </a:lnTo>
                <a:lnTo>
                  <a:pt x="1080300" y="603072"/>
                </a:lnTo>
                <a:lnTo>
                  <a:pt x="1031100" y="552831"/>
                </a:lnTo>
                <a:lnTo>
                  <a:pt x="993648" y="529310"/>
                </a:lnTo>
                <a:lnTo>
                  <a:pt x="951039" y="511098"/>
                </a:lnTo>
                <a:lnTo>
                  <a:pt x="904938" y="498411"/>
                </a:lnTo>
                <a:lnTo>
                  <a:pt x="856996" y="491515"/>
                </a:lnTo>
                <a:lnTo>
                  <a:pt x="808875" y="490613"/>
                </a:lnTo>
                <a:lnTo>
                  <a:pt x="762254" y="495960"/>
                </a:lnTo>
                <a:lnTo>
                  <a:pt x="718794" y="507784"/>
                </a:lnTo>
                <a:lnTo>
                  <a:pt x="680148" y="526326"/>
                </a:lnTo>
                <a:lnTo>
                  <a:pt x="647992" y="551827"/>
                </a:lnTo>
                <a:lnTo>
                  <a:pt x="614019" y="591997"/>
                </a:lnTo>
                <a:lnTo>
                  <a:pt x="581520" y="633234"/>
                </a:lnTo>
                <a:lnTo>
                  <a:pt x="550519" y="675513"/>
                </a:lnTo>
                <a:lnTo>
                  <a:pt x="520992" y="718845"/>
                </a:lnTo>
                <a:lnTo>
                  <a:pt x="492963" y="763231"/>
                </a:lnTo>
                <a:lnTo>
                  <a:pt x="466407" y="808659"/>
                </a:lnTo>
                <a:lnTo>
                  <a:pt x="452882" y="851192"/>
                </a:lnTo>
                <a:lnTo>
                  <a:pt x="452526" y="862495"/>
                </a:lnTo>
                <a:lnTo>
                  <a:pt x="453428" y="873633"/>
                </a:lnTo>
                <a:lnTo>
                  <a:pt x="455574" y="884605"/>
                </a:lnTo>
                <a:lnTo>
                  <a:pt x="458965" y="895400"/>
                </a:lnTo>
                <a:lnTo>
                  <a:pt x="482015" y="938936"/>
                </a:lnTo>
                <a:lnTo>
                  <a:pt x="525500" y="1027696"/>
                </a:lnTo>
                <a:lnTo>
                  <a:pt x="550964" y="1070038"/>
                </a:lnTo>
                <a:lnTo>
                  <a:pt x="582244" y="1109129"/>
                </a:lnTo>
                <a:lnTo>
                  <a:pt x="621830" y="1143520"/>
                </a:lnTo>
                <a:lnTo>
                  <a:pt x="660984" y="1168196"/>
                </a:lnTo>
                <a:lnTo>
                  <a:pt x="704062" y="1185291"/>
                </a:lnTo>
                <a:lnTo>
                  <a:pt x="749554" y="1194168"/>
                </a:lnTo>
                <a:lnTo>
                  <a:pt x="780364" y="1195374"/>
                </a:lnTo>
                <a:lnTo>
                  <a:pt x="795832" y="1194549"/>
                </a:lnTo>
                <a:lnTo>
                  <a:pt x="841400" y="1186434"/>
                </a:lnTo>
                <a:lnTo>
                  <a:pt x="892302" y="1154722"/>
                </a:lnTo>
                <a:lnTo>
                  <a:pt x="929449" y="1128191"/>
                </a:lnTo>
                <a:lnTo>
                  <a:pt x="963472" y="1099756"/>
                </a:lnTo>
                <a:lnTo>
                  <a:pt x="990206" y="1066914"/>
                </a:lnTo>
                <a:lnTo>
                  <a:pt x="1014387" y="1022972"/>
                </a:lnTo>
                <a:lnTo>
                  <a:pt x="1037031" y="978344"/>
                </a:lnTo>
                <a:lnTo>
                  <a:pt x="1058138" y="933030"/>
                </a:lnTo>
                <a:lnTo>
                  <a:pt x="1077709" y="887044"/>
                </a:lnTo>
                <a:lnTo>
                  <a:pt x="1095756" y="840359"/>
                </a:lnTo>
                <a:lnTo>
                  <a:pt x="1112253" y="793000"/>
                </a:lnTo>
                <a:lnTo>
                  <a:pt x="1120990" y="751154"/>
                </a:lnTo>
                <a:lnTo>
                  <a:pt x="1121994" y="736879"/>
                </a:lnTo>
                <a:lnTo>
                  <a:pt x="1122045" y="722553"/>
                </a:lnTo>
                <a:close/>
              </a:path>
              <a:path w="3510279" h="2836545">
                <a:moveTo>
                  <a:pt x="1204264" y="2559227"/>
                </a:moveTo>
                <a:lnTo>
                  <a:pt x="1193469" y="2494686"/>
                </a:lnTo>
                <a:lnTo>
                  <a:pt x="1162558" y="2441537"/>
                </a:lnTo>
                <a:lnTo>
                  <a:pt x="1119784" y="2400477"/>
                </a:lnTo>
                <a:lnTo>
                  <a:pt x="1053566" y="2357234"/>
                </a:lnTo>
                <a:lnTo>
                  <a:pt x="1010412" y="2340432"/>
                </a:lnTo>
                <a:lnTo>
                  <a:pt x="967206" y="2330754"/>
                </a:lnTo>
                <a:lnTo>
                  <a:pt x="924013" y="2327643"/>
                </a:lnTo>
                <a:lnTo>
                  <a:pt x="880897" y="2330488"/>
                </a:lnTo>
                <a:lnTo>
                  <a:pt x="837882" y="2338717"/>
                </a:lnTo>
                <a:lnTo>
                  <a:pt x="795058" y="2351735"/>
                </a:lnTo>
                <a:lnTo>
                  <a:pt x="752449" y="2368956"/>
                </a:lnTo>
                <a:lnTo>
                  <a:pt x="710133" y="2389809"/>
                </a:lnTo>
                <a:lnTo>
                  <a:pt x="658596" y="2420658"/>
                </a:lnTo>
                <a:lnTo>
                  <a:pt x="621106" y="2451697"/>
                </a:lnTo>
                <a:lnTo>
                  <a:pt x="596315" y="2484996"/>
                </a:lnTo>
                <a:lnTo>
                  <a:pt x="582879" y="2522639"/>
                </a:lnTo>
                <a:lnTo>
                  <a:pt x="579462" y="2566695"/>
                </a:lnTo>
                <a:lnTo>
                  <a:pt x="584708" y="2619248"/>
                </a:lnTo>
                <a:lnTo>
                  <a:pt x="597382" y="2674264"/>
                </a:lnTo>
                <a:lnTo>
                  <a:pt x="616724" y="2720098"/>
                </a:lnTo>
                <a:lnTo>
                  <a:pt x="643470" y="2757297"/>
                </a:lnTo>
                <a:lnTo>
                  <a:pt x="678357" y="2786392"/>
                </a:lnTo>
                <a:lnTo>
                  <a:pt x="722134" y="2807932"/>
                </a:lnTo>
                <a:lnTo>
                  <a:pt x="775512" y="2822448"/>
                </a:lnTo>
                <a:lnTo>
                  <a:pt x="816559" y="2829534"/>
                </a:lnTo>
                <a:lnTo>
                  <a:pt x="857796" y="2834182"/>
                </a:lnTo>
                <a:lnTo>
                  <a:pt x="899248" y="2836380"/>
                </a:lnTo>
                <a:lnTo>
                  <a:pt x="940892" y="2836151"/>
                </a:lnTo>
                <a:lnTo>
                  <a:pt x="1005776" y="2827566"/>
                </a:lnTo>
                <a:lnTo>
                  <a:pt x="1066609" y="2803398"/>
                </a:lnTo>
                <a:lnTo>
                  <a:pt x="1119670" y="2765082"/>
                </a:lnTo>
                <a:lnTo>
                  <a:pt x="1161757" y="2714968"/>
                </a:lnTo>
                <a:lnTo>
                  <a:pt x="1190332" y="2656090"/>
                </a:lnTo>
                <a:lnTo>
                  <a:pt x="1203629" y="2592006"/>
                </a:lnTo>
                <a:lnTo>
                  <a:pt x="1204264" y="2559227"/>
                </a:lnTo>
                <a:close/>
              </a:path>
              <a:path w="3510279" h="2836545">
                <a:moveTo>
                  <a:pt x="1527073" y="1704035"/>
                </a:moveTo>
                <a:lnTo>
                  <a:pt x="1525638" y="1652524"/>
                </a:lnTo>
                <a:lnTo>
                  <a:pt x="1518678" y="1602930"/>
                </a:lnTo>
                <a:lnTo>
                  <a:pt x="1506016" y="1556473"/>
                </a:lnTo>
                <a:lnTo>
                  <a:pt x="1487474" y="1514386"/>
                </a:lnTo>
                <a:lnTo>
                  <a:pt x="1454137" y="1466850"/>
                </a:lnTo>
                <a:lnTo>
                  <a:pt x="1413141" y="1425727"/>
                </a:lnTo>
                <a:lnTo>
                  <a:pt x="1365681" y="1392262"/>
                </a:lnTo>
                <a:lnTo>
                  <a:pt x="1313180" y="1367447"/>
                </a:lnTo>
                <a:lnTo>
                  <a:pt x="1257211" y="1352016"/>
                </a:lnTo>
                <a:lnTo>
                  <a:pt x="1199400" y="1346415"/>
                </a:lnTo>
                <a:lnTo>
                  <a:pt x="1170355" y="1347368"/>
                </a:lnTo>
                <a:lnTo>
                  <a:pt x="1113053" y="1356753"/>
                </a:lnTo>
                <a:lnTo>
                  <a:pt x="1056767" y="1377581"/>
                </a:lnTo>
                <a:lnTo>
                  <a:pt x="1003007" y="1408684"/>
                </a:lnTo>
                <a:lnTo>
                  <a:pt x="954443" y="1447380"/>
                </a:lnTo>
                <a:lnTo>
                  <a:pt x="912126" y="1492821"/>
                </a:lnTo>
                <a:lnTo>
                  <a:pt x="876998" y="1544027"/>
                </a:lnTo>
                <a:lnTo>
                  <a:pt x="849820" y="1599857"/>
                </a:lnTo>
                <a:lnTo>
                  <a:pt x="831189" y="1659089"/>
                </a:lnTo>
                <a:lnTo>
                  <a:pt x="821524" y="1720418"/>
                </a:lnTo>
                <a:lnTo>
                  <a:pt x="820127" y="1751457"/>
                </a:lnTo>
                <a:lnTo>
                  <a:pt x="821258" y="1770151"/>
                </a:lnTo>
                <a:lnTo>
                  <a:pt x="832700" y="1825066"/>
                </a:lnTo>
                <a:lnTo>
                  <a:pt x="855700" y="1876221"/>
                </a:lnTo>
                <a:lnTo>
                  <a:pt x="889177" y="1921230"/>
                </a:lnTo>
                <a:lnTo>
                  <a:pt x="931570" y="1957959"/>
                </a:lnTo>
                <a:lnTo>
                  <a:pt x="980884" y="1984692"/>
                </a:lnTo>
                <a:lnTo>
                  <a:pt x="1152334" y="2037791"/>
                </a:lnTo>
                <a:lnTo>
                  <a:pt x="1202740" y="2051024"/>
                </a:lnTo>
                <a:lnTo>
                  <a:pt x="1251800" y="2057895"/>
                </a:lnTo>
                <a:lnTo>
                  <a:pt x="1299286" y="2056523"/>
                </a:lnTo>
                <a:lnTo>
                  <a:pt x="1344930" y="2045030"/>
                </a:lnTo>
                <a:lnTo>
                  <a:pt x="1388478" y="2021522"/>
                </a:lnTo>
                <a:lnTo>
                  <a:pt x="1429664" y="1984146"/>
                </a:lnTo>
                <a:lnTo>
                  <a:pt x="1457629" y="1947062"/>
                </a:lnTo>
                <a:lnTo>
                  <a:pt x="1481150" y="1904504"/>
                </a:lnTo>
                <a:lnTo>
                  <a:pt x="1500022" y="1857692"/>
                </a:lnTo>
                <a:lnTo>
                  <a:pt x="1514094" y="1807845"/>
                </a:lnTo>
                <a:lnTo>
                  <a:pt x="1523174" y="1756219"/>
                </a:lnTo>
                <a:lnTo>
                  <a:pt x="1527073" y="1704035"/>
                </a:lnTo>
                <a:close/>
              </a:path>
              <a:path w="3510279" h="2836545">
                <a:moveTo>
                  <a:pt x="1684921" y="223812"/>
                </a:moveTo>
                <a:lnTo>
                  <a:pt x="1682496" y="181775"/>
                </a:lnTo>
                <a:lnTo>
                  <a:pt x="1673860" y="143243"/>
                </a:lnTo>
                <a:lnTo>
                  <a:pt x="1639087" y="78003"/>
                </a:lnTo>
                <a:lnTo>
                  <a:pt x="1582724" y="30848"/>
                </a:lnTo>
                <a:lnTo>
                  <a:pt x="1547114" y="14897"/>
                </a:lnTo>
                <a:lnTo>
                  <a:pt x="1506905" y="4508"/>
                </a:lnTo>
                <a:lnTo>
                  <a:pt x="1462354" y="0"/>
                </a:lnTo>
                <a:lnTo>
                  <a:pt x="1413738" y="1714"/>
                </a:lnTo>
                <a:lnTo>
                  <a:pt x="1362989" y="7734"/>
                </a:lnTo>
                <a:lnTo>
                  <a:pt x="1313205" y="15252"/>
                </a:lnTo>
                <a:lnTo>
                  <a:pt x="1177175" y="38785"/>
                </a:lnTo>
                <a:lnTo>
                  <a:pt x="1131722" y="58178"/>
                </a:lnTo>
                <a:lnTo>
                  <a:pt x="1092682" y="83273"/>
                </a:lnTo>
                <a:lnTo>
                  <a:pt x="1060297" y="113195"/>
                </a:lnTo>
                <a:lnTo>
                  <a:pt x="1034783" y="147053"/>
                </a:lnTo>
                <a:lnTo>
                  <a:pt x="1016406" y="183972"/>
                </a:lnTo>
                <a:lnTo>
                  <a:pt x="1005382" y="223075"/>
                </a:lnTo>
                <a:lnTo>
                  <a:pt x="1001979" y="263461"/>
                </a:lnTo>
                <a:lnTo>
                  <a:pt x="1006411" y="304266"/>
                </a:lnTo>
                <a:lnTo>
                  <a:pt x="1018933" y="344614"/>
                </a:lnTo>
                <a:lnTo>
                  <a:pt x="1039787" y="383590"/>
                </a:lnTo>
                <a:lnTo>
                  <a:pt x="1074623" y="433158"/>
                </a:lnTo>
                <a:lnTo>
                  <a:pt x="1115542" y="477824"/>
                </a:lnTo>
                <a:lnTo>
                  <a:pt x="1147546" y="504367"/>
                </a:lnTo>
                <a:lnTo>
                  <a:pt x="1181328" y="528662"/>
                </a:lnTo>
                <a:lnTo>
                  <a:pt x="1216533" y="550252"/>
                </a:lnTo>
                <a:lnTo>
                  <a:pt x="1252778" y="568706"/>
                </a:lnTo>
                <a:lnTo>
                  <a:pt x="1289748" y="583590"/>
                </a:lnTo>
                <a:lnTo>
                  <a:pt x="1327086" y="594487"/>
                </a:lnTo>
                <a:lnTo>
                  <a:pt x="1401419" y="602513"/>
                </a:lnTo>
                <a:lnTo>
                  <a:pt x="1437728" y="598792"/>
                </a:lnTo>
                <a:lnTo>
                  <a:pt x="1506867" y="573684"/>
                </a:lnTo>
                <a:lnTo>
                  <a:pt x="1538986" y="551434"/>
                </a:lnTo>
                <a:lnTo>
                  <a:pt x="1569021" y="522147"/>
                </a:lnTo>
                <a:lnTo>
                  <a:pt x="1596605" y="485368"/>
                </a:lnTo>
                <a:lnTo>
                  <a:pt x="1621396" y="440690"/>
                </a:lnTo>
                <a:lnTo>
                  <a:pt x="1664131" y="334873"/>
                </a:lnTo>
                <a:lnTo>
                  <a:pt x="1680895" y="268998"/>
                </a:lnTo>
                <a:lnTo>
                  <a:pt x="1684921" y="223812"/>
                </a:lnTo>
                <a:close/>
              </a:path>
              <a:path w="3510279" h="2836545">
                <a:moveTo>
                  <a:pt x="2126069" y="2418308"/>
                </a:moveTo>
                <a:lnTo>
                  <a:pt x="2122576" y="2370023"/>
                </a:lnTo>
                <a:lnTo>
                  <a:pt x="2107120" y="2324189"/>
                </a:lnTo>
                <a:lnTo>
                  <a:pt x="2080691" y="2283625"/>
                </a:lnTo>
                <a:lnTo>
                  <a:pt x="2041258" y="2248293"/>
                </a:lnTo>
                <a:lnTo>
                  <a:pt x="2005444" y="2224049"/>
                </a:lnTo>
                <a:lnTo>
                  <a:pt x="1967623" y="2203107"/>
                </a:lnTo>
                <a:lnTo>
                  <a:pt x="1928088" y="2185619"/>
                </a:lnTo>
                <a:lnTo>
                  <a:pt x="1887143" y="2171725"/>
                </a:lnTo>
                <a:lnTo>
                  <a:pt x="1845106" y="2161552"/>
                </a:lnTo>
                <a:lnTo>
                  <a:pt x="1802358" y="2155164"/>
                </a:lnTo>
                <a:lnTo>
                  <a:pt x="1759191" y="2152612"/>
                </a:lnTo>
                <a:lnTo>
                  <a:pt x="1715973" y="2153932"/>
                </a:lnTo>
                <a:lnTo>
                  <a:pt x="1673034" y="2159101"/>
                </a:lnTo>
                <a:lnTo>
                  <a:pt x="1630743" y="2168080"/>
                </a:lnTo>
                <a:lnTo>
                  <a:pt x="1587969" y="2187778"/>
                </a:lnTo>
                <a:lnTo>
                  <a:pt x="1549869" y="2213089"/>
                </a:lnTo>
                <a:lnTo>
                  <a:pt x="1516646" y="2243175"/>
                </a:lnTo>
                <a:lnTo>
                  <a:pt x="1488516" y="2277199"/>
                </a:lnTo>
                <a:lnTo>
                  <a:pt x="1465656" y="2314346"/>
                </a:lnTo>
                <a:lnTo>
                  <a:pt x="1448282" y="2353767"/>
                </a:lnTo>
                <a:lnTo>
                  <a:pt x="1436585" y="2394623"/>
                </a:lnTo>
                <a:lnTo>
                  <a:pt x="1430794" y="2436088"/>
                </a:lnTo>
                <a:lnTo>
                  <a:pt x="1431086" y="2477325"/>
                </a:lnTo>
                <a:lnTo>
                  <a:pt x="1437678" y="2517508"/>
                </a:lnTo>
                <a:lnTo>
                  <a:pt x="1450759" y="2555798"/>
                </a:lnTo>
                <a:lnTo>
                  <a:pt x="1470545" y="2591358"/>
                </a:lnTo>
                <a:lnTo>
                  <a:pt x="1497241" y="2623362"/>
                </a:lnTo>
                <a:lnTo>
                  <a:pt x="1535925" y="2655227"/>
                </a:lnTo>
                <a:lnTo>
                  <a:pt x="1576082" y="2684703"/>
                </a:lnTo>
                <a:lnTo>
                  <a:pt x="1617687" y="2711793"/>
                </a:lnTo>
                <a:lnTo>
                  <a:pt x="1660766" y="2736481"/>
                </a:lnTo>
                <a:lnTo>
                  <a:pt x="1705292" y="2758795"/>
                </a:lnTo>
                <a:lnTo>
                  <a:pt x="1758251" y="2782024"/>
                </a:lnTo>
                <a:lnTo>
                  <a:pt x="1803095" y="2792311"/>
                </a:lnTo>
                <a:lnTo>
                  <a:pt x="1826183" y="2791841"/>
                </a:lnTo>
                <a:lnTo>
                  <a:pt x="1870583" y="2779725"/>
                </a:lnTo>
                <a:lnTo>
                  <a:pt x="1908708" y="2753957"/>
                </a:lnTo>
                <a:lnTo>
                  <a:pt x="1952307" y="2704846"/>
                </a:lnTo>
                <a:lnTo>
                  <a:pt x="1984362" y="2666174"/>
                </a:lnTo>
                <a:lnTo>
                  <a:pt x="2015274" y="2626652"/>
                </a:lnTo>
                <a:lnTo>
                  <a:pt x="2045055" y="2586253"/>
                </a:lnTo>
                <a:lnTo>
                  <a:pt x="2073706" y="2545003"/>
                </a:lnTo>
                <a:lnTo>
                  <a:pt x="2101215" y="2502890"/>
                </a:lnTo>
                <a:lnTo>
                  <a:pt x="2117382" y="2465895"/>
                </a:lnTo>
                <a:lnTo>
                  <a:pt x="2126069" y="2418308"/>
                </a:lnTo>
                <a:close/>
              </a:path>
              <a:path w="3510279" h="2836545">
                <a:moveTo>
                  <a:pt x="2166061" y="1211376"/>
                </a:moveTo>
                <a:lnTo>
                  <a:pt x="2161502" y="1169441"/>
                </a:lnTo>
                <a:lnTo>
                  <a:pt x="2145868" y="1130274"/>
                </a:lnTo>
                <a:lnTo>
                  <a:pt x="1985822" y="814997"/>
                </a:lnTo>
                <a:lnTo>
                  <a:pt x="1959317" y="783043"/>
                </a:lnTo>
                <a:lnTo>
                  <a:pt x="1924062" y="761111"/>
                </a:lnTo>
                <a:lnTo>
                  <a:pt x="1883676" y="751446"/>
                </a:lnTo>
                <a:lnTo>
                  <a:pt x="1862848" y="751573"/>
                </a:lnTo>
                <a:lnTo>
                  <a:pt x="1787918" y="765949"/>
                </a:lnTo>
                <a:lnTo>
                  <a:pt x="1748167" y="778510"/>
                </a:lnTo>
                <a:lnTo>
                  <a:pt x="1709724" y="794435"/>
                </a:lnTo>
                <a:lnTo>
                  <a:pt x="1672729" y="813663"/>
                </a:lnTo>
                <a:lnTo>
                  <a:pt x="1637614" y="835977"/>
                </a:lnTo>
                <a:lnTo>
                  <a:pt x="1604492" y="861288"/>
                </a:lnTo>
                <a:lnTo>
                  <a:pt x="1573745" y="889330"/>
                </a:lnTo>
                <a:lnTo>
                  <a:pt x="1543088" y="922058"/>
                </a:lnTo>
                <a:lnTo>
                  <a:pt x="1514729" y="960488"/>
                </a:lnTo>
                <a:lnTo>
                  <a:pt x="1491894" y="1002690"/>
                </a:lnTo>
                <a:lnTo>
                  <a:pt x="1475232" y="1047445"/>
                </a:lnTo>
                <a:lnTo>
                  <a:pt x="1462595" y="1119886"/>
                </a:lnTo>
                <a:lnTo>
                  <a:pt x="1464894" y="1164729"/>
                </a:lnTo>
                <a:lnTo>
                  <a:pt x="1475447" y="1205649"/>
                </a:lnTo>
                <a:lnTo>
                  <a:pt x="1493558" y="1243012"/>
                </a:lnTo>
                <a:lnTo>
                  <a:pt x="1518488" y="1277226"/>
                </a:lnTo>
                <a:lnTo>
                  <a:pt x="1549527" y="1308696"/>
                </a:lnTo>
                <a:lnTo>
                  <a:pt x="1585963" y="1337792"/>
                </a:lnTo>
                <a:lnTo>
                  <a:pt x="1627098" y="1364932"/>
                </a:lnTo>
                <a:lnTo>
                  <a:pt x="1683169" y="1395907"/>
                </a:lnTo>
                <a:lnTo>
                  <a:pt x="1743544" y="1417320"/>
                </a:lnTo>
                <a:lnTo>
                  <a:pt x="1806613" y="1428610"/>
                </a:lnTo>
                <a:lnTo>
                  <a:pt x="1838617" y="1430350"/>
                </a:lnTo>
                <a:lnTo>
                  <a:pt x="1870671" y="1429461"/>
                </a:lnTo>
                <a:lnTo>
                  <a:pt x="1934006" y="1419860"/>
                </a:lnTo>
                <a:lnTo>
                  <a:pt x="1994928" y="1400060"/>
                </a:lnTo>
                <a:lnTo>
                  <a:pt x="2051812" y="1370596"/>
                </a:lnTo>
                <a:lnTo>
                  <a:pt x="2114067" y="1323340"/>
                </a:lnTo>
                <a:lnTo>
                  <a:pt x="2141436" y="1291247"/>
                </a:lnTo>
                <a:lnTo>
                  <a:pt x="2159216" y="1252994"/>
                </a:lnTo>
                <a:lnTo>
                  <a:pt x="2166061" y="1211376"/>
                </a:lnTo>
                <a:close/>
              </a:path>
              <a:path w="3510279" h="2836545">
                <a:moveTo>
                  <a:pt x="2578100" y="1950542"/>
                </a:moveTo>
                <a:lnTo>
                  <a:pt x="2570391" y="1878241"/>
                </a:lnTo>
                <a:lnTo>
                  <a:pt x="2554694" y="1792135"/>
                </a:lnTo>
                <a:lnTo>
                  <a:pt x="2536939" y="1749107"/>
                </a:lnTo>
                <a:lnTo>
                  <a:pt x="2514358" y="1710613"/>
                </a:lnTo>
                <a:lnTo>
                  <a:pt x="2487333" y="1676755"/>
                </a:lnTo>
                <a:lnTo>
                  <a:pt x="2456256" y="1647672"/>
                </a:lnTo>
                <a:lnTo>
                  <a:pt x="2421534" y="1623453"/>
                </a:lnTo>
                <a:lnTo>
                  <a:pt x="2383548" y="1604238"/>
                </a:lnTo>
                <a:lnTo>
                  <a:pt x="2342692" y="1590116"/>
                </a:lnTo>
                <a:lnTo>
                  <a:pt x="2299360" y="1581238"/>
                </a:lnTo>
                <a:lnTo>
                  <a:pt x="2253945" y="1577682"/>
                </a:lnTo>
                <a:lnTo>
                  <a:pt x="2206853" y="1579600"/>
                </a:lnTo>
                <a:lnTo>
                  <a:pt x="2158454" y="1587080"/>
                </a:lnTo>
                <a:lnTo>
                  <a:pt x="2109152" y="1600263"/>
                </a:lnTo>
                <a:lnTo>
                  <a:pt x="2072017" y="1617827"/>
                </a:lnTo>
                <a:lnTo>
                  <a:pt x="2038261" y="1644370"/>
                </a:lnTo>
                <a:lnTo>
                  <a:pt x="2008543" y="1678216"/>
                </a:lnTo>
                <a:lnTo>
                  <a:pt x="1983498" y="1717687"/>
                </a:lnTo>
                <a:lnTo>
                  <a:pt x="1963737" y="1761109"/>
                </a:lnTo>
                <a:lnTo>
                  <a:pt x="1949919" y="1806816"/>
                </a:lnTo>
                <a:lnTo>
                  <a:pt x="1942668" y="1853107"/>
                </a:lnTo>
                <a:lnTo>
                  <a:pt x="1942630" y="1898319"/>
                </a:lnTo>
                <a:lnTo>
                  <a:pt x="1950427" y="1940775"/>
                </a:lnTo>
                <a:lnTo>
                  <a:pt x="1966696" y="1978799"/>
                </a:lnTo>
                <a:lnTo>
                  <a:pt x="2002383" y="2025065"/>
                </a:lnTo>
                <a:lnTo>
                  <a:pt x="2043874" y="2066201"/>
                </a:lnTo>
                <a:lnTo>
                  <a:pt x="2090445" y="2101481"/>
                </a:lnTo>
                <a:lnTo>
                  <a:pt x="2141270" y="2130310"/>
                </a:lnTo>
                <a:lnTo>
                  <a:pt x="2195449" y="2152167"/>
                </a:lnTo>
                <a:lnTo>
                  <a:pt x="2252053" y="2166670"/>
                </a:lnTo>
                <a:lnTo>
                  <a:pt x="2310066" y="2173567"/>
                </a:lnTo>
                <a:lnTo>
                  <a:pt x="2339302" y="2174125"/>
                </a:lnTo>
                <a:lnTo>
                  <a:pt x="2376309" y="2172233"/>
                </a:lnTo>
                <a:lnTo>
                  <a:pt x="2422182" y="2162772"/>
                </a:lnTo>
                <a:lnTo>
                  <a:pt x="2465082" y="2143963"/>
                </a:lnTo>
                <a:lnTo>
                  <a:pt x="2503119" y="2116645"/>
                </a:lnTo>
                <a:lnTo>
                  <a:pt x="2534653" y="2081999"/>
                </a:lnTo>
                <a:lnTo>
                  <a:pt x="2558275" y="2041563"/>
                </a:lnTo>
                <a:lnTo>
                  <a:pt x="2572982" y="1997100"/>
                </a:lnTo>
                <a:lnTo>
                  <a:pt x="2578100" y="1950542"/>
                </a:lnTo>
                <a:close/>
              </a:path>
              <a:path w="3510279" h="2836545">
                <a:moveTo>
                  <a:pt x="2742031" y="337172"/>
                </a:moveTo>
                <a:lnTo>
                  <a:pt x="2741930" y="292950"/>
                </a:lnTo>
                <a:lnTo>
                  <a:pt x="2731389" y="247980"/>
                </a:lnTo>
                <a:lnTo>
                  <a:pt x="2711856" y="204127"/>
                </a:lnTo>
                <a:lnTo>
                  <a:pt x="2684729" y="163283"/>
                </a:lnTo>
                <a:lnTo>
                  <a:pt x="2651468" y="127304"/>
                </a:lnTo>
                <a:lnTo>
                  <a:pt x="2613495" y="98094"/>
                </a:lnTo>
                <a:lnTo>
                  <a:pt x="2572232" y="77520"/>
                </a:lnTo>
                <a:lnTo>
                  <a:pt x="2529116" y="67462"/>
                </a:lnTo>
                <a:lnTo>
                  <a:pt x="2434882" y="64731"/>
                </a:lnTo>
                <a:lnTo>
                  <a:pt x="2340673" y="65519"/>
                </a:lnTo>
                <a:lnTo>
                  <a:pt x="2246490" y="69786"/>
                </a:lnTo>
                <a:lnTo>
                  <a:pt x="2201049" y="92938"/>
                </a:lnTo>
                <a:lnTo>
                  <a:pt x="2160117" y="119253"/>
                </a:lnTo>
                <a:lnTo>
                  <a:pt x="2123770" y="148399"/>
                </a:lnTo>
                <a:lnTo>
                  <a:pt x="2092071" y="180009"/>
                </a:lnTo>
                <a:lnTo>
                  <a:pt x="2065108" y="213779"/>
                </a:lnTo>
                <a:lnTo>
                  <a:pt x="2042960" y="249326"/>
                </a:lnTo>
                <a:lnTo>
                  <a:pt x="2025662" y="286334"/>
                </a:lnTo>
                <a:lnTo>
                  <a:pt x="2013318" y="324459"/>
                </a:lnTo>
                <a:lnTo>
                  <a:pt x="2005990" y="363334"/>
                </a:lnTo>
                <a:lnTo>
                  <a:pt x="2003755" y="402653"/>
                </a:lnTo>
                <a:lnTo>
                  <a:pt x="2006663" y="442036"/>
                </a:lnTo>
                <a:lnTo>
                  <a:pt x="2014804" y="481177"/>
                </a:lnTo>
                <a:lnTo>
                  <a:pt x="2028253" y="519696"/>
                </a:lnTo>
                <a:lnTo>
                  <a:pt x="2047074" y="557288"/>
                </a:lnTo>
                <a:lnTo>
                  <a:pt x="2071331" y="593572"/>
                </a:lnTo>
                <a:lnTo>
                  <a:pt x="2101100" y="628243"/>
                </a:lnTo>
                <a:lnTo>
                  <a:pt x="2144166" y="667816"/>
                </a:lnTo>
                <a:lnTo>
                  <a:pt x="2195830" y="701598"/>
                </a:lnTo>
                <a:lnTo>
                  <a:pt x="2254453" y="721080"/>
                </a:lnTo>
                <a:lnTo>
                  <a:pt x="2285136" y="725004"/>
                </a:lnTo>
                <a:lnTo>
                  <a:pt x="2316073" y="724954"/>
                </a:lnTo>
                <a:lnTo>
                  <a:pt x="2376678" y="712965"/>
                </a:lnTo>
                <a:lnTo>
                  <a:pt x="2432177" y="685927"/>
                </a:lnTo>
                <a:lnTo>
                  <a:pt x="2474112" y="655193"/>
                </a:lnTo>
                <a:lnTo>
                  <a:pt x="2508567" y="631964"/>
                </a:lnTo>
                <a:lnTo>
                  <a:pt x="2544076" y="610349"/>
                </a:lnTo>
                <a:lnTo>
                  <a:pt x="2580627" y="590346"/>
                </a:lnTo>
                <a:lnTo>
                  <a:pt x="2625521" y="567016"/>
                </a:lnTo>
                <a:lnTo>
                  <a:pt x="2661158" y="538099"/>
                </a:lnTo>
                <a:lnTo>
                  <a:pt x="2688742" y="504380"/>
                </a:lnTo>
                <a:lnTo>
                  <a:pt x="2709430" y="466648"/>
                </a:lnTo>
                <a:lnTo>
                  <a:pt x="2724416" y="425678"/>
                </a:lnTo>
                <a:lnTo>
                  <a:pt x="2734881" y="382257"/>
                </a:lnTo>
                <a:lnTo>
                  <a:pt x="2742031" y="337172"/>
                </a:lnTo>
                <a:close/>
              </a:path>
              <a:path w="3510279" h="2836545">
                <a:moveTo>
                  <a:pt x="3157220" y="1145755"/>
                </a:moveTo>
                <a:lnTo>
                  <a:pt x="3152927" y="1102728"/>
                </a:lnTo>
                <a:lnTo>
                  <a:pt x="3142665" y="1061046"/>
                </a:lnTo>
                <a:lnTo>
                  <a:pt x="3126422" y="1021778"/>
                </a:lnTo>
                <a:lnTo>
                  <a:pt x="3104235" y="986002"/>
                </a:lnTo>
                <a:lnTo>
                  <a:pt x="3076117" y="954773"/>
                </a:lnTo>
                <a:lnTo>
                  <a:pt x="3042094" y="929182"/>
                </a:lnTo>
                <a:lnTo>
                  <a:pt x="2999879" y="905217"/>
                </a:lnTo>
                <a:lnTo>
                  <a:pt x="2956966" y="884694"/>
                </a:lnTo>
                <a:lnTo>
                  <a:pt x="2913240" y="868400"/>
                </a:lnTo>
                <a:lnTo>
                  <a:pt x="2868574" y="857148"/>
                </a:lnTo>
                <a:lnTo>
                  <a:pt x="2822854" y="851725"/>
                </a:lnTo>
                <a:lnTo>
                  <a:pt x="2775953" y="852957"/>
                </a:lnTo>
                <a:lnTo>
                  <a:pt x="2727744" y="861631"/>
                </a:lnTo>
                <a:lnTo>
                  <a:pt x="2678099" y="878547"/>
                </a:lnTo>
                <a:lnTo>
                  <a:pt x="2546820" y="965250"/>
                </a:lnTo>
                <a:lnTo>
                  <a:pt x="2502408" y="993089"/>
                </a:lnTo>
                <a:lnTo>
                  <a:pt x="2460091" y="1027137"/>
                </a:lnTo>
                <a:lnTo>
                  <a:pt x="2433447" y="1066203"/>
                </a:lnTo>
                <a:lnTo>
                  <a:pt x="2419439" y="1109103"/>
                </a:lnTo>
                <a:lnTo>
                  <a:pt x="2414981" y="1154671"/>
                </a:lnTo>
                <a:lnTo>
                  <a:pt x="2417026" y="1201699"/>
                </a:lnTo>
                <a:lnTo>
                  <a:pt x="2422512" y="1249019"/>
                </a:lnTo>
                <a:lnTo>
                  <a:pt x="2436520" y="1300391"/>
                </a:lnTo>
                <a:lnTo>
                  <a:pt x="2462326" y="1342428"/>
                </a:lnTo>
                <a:lnTo>
                  <a:pt x="2497899" y="1376413"/>
                </a:lnTo>
                <a:lnTo>
                  <a:pt x="2541181" y="1403616"/>
                </a:lnTo>
                <a:lnTo>
                  <a:pt x="2590127" y="1425321"/>
                </a:lnTo>
                <a:lnTo>
                  <a:pt x="2637332" y="1438363"/>
                </a:lnTo>
                <a:lnTo>
                  <a:pt x="2683649" y="1442491"/>
                </a:lnTo>
                <a:lnTo>
                  <a:pt x="2729230" y="1439583"/>
                </a:lnTo>
                <a:lnTo>
                  <a:pt x="2774289" y="1431531"/>
                </a:lnTo>
                <a:lnTo>
                  <a:pt x="2819019" y="1420228"/>
                </a:lnTo>
                <a:lnTo>
                  <a:pt x="2908211" y="1395425"/>
                </a:lnTo>
                <a:lnTo>
                  <a:pt x="2953067" y="1385697"/>
                </a:lnTo>
                <a:lnTo>
                  <a:pt x="2998343" y="1380274"/>
                </a:lnTo>
                <a:lnTo>
                  <a:pt x="3047936" y="1381455"/>
                </a:lnTo>
                <a:lnTo>
                  <a:pt x="3052191" y="1375283"/>
                </a:lnTo>
                <a:lnTo>
                  <a:pt x="3088221" y="1343672"/>
                </a:lnTo>
                <a:lnTo>
                  <a:pt x="3114141" y="1309954"/>
                </a:lnTo>
                <a:lnTo>
                  <a:pt x="3133991" y="1272222"/>
                </a:lnTo>
                <a:lnTo>
                  <a:pt x="3147771" y="1231569"/>
                </a:lnTo>
                <a:lnTo>
                  <a:pt x="3155505" y="1189062"/>
                </a:lnTo>
                <a:lnTo>
                  <a:pt x="3157220" y="1145755"/>
                </a:lnTo>
                <a:close/>
              </a:path>
              <a:path w="3510279" h="2836545">
                <a:moveTo>
                  <a:pt x="3510102" y="1963343"/>
                </a:moveTo>
                <a:lnTo>
                  <a:pt x="3508222" y="1917369"/>
                </a:lnTo>
                <a:lnTo>
                  <a:pt x="3500259" y="1870900"/>
                </a:lnTo>
                <a:lnTo>
                  <a:pt x="3485946" y="1824634"/>
                </a:lnTo>
                <a:lnTo>
                  <a:pt x="3467277" y="1789049"/>
                </a:lnTo>
                <a:lnTo>
                  <a:pt x="3440595" y="1756867"/>
                </a:lnTo>
                <a:lnTo>
                  <a:pt x="3407206" y="1728597"/>
                </a:lnTo>
                <a:lnTo>
                  <a:pt x="3368446" y="1704721"/>
                </a:lnTo>
                <a:lnTo>
                  <a:pt x="3325622" y="1685721"/>
                </a:lnTo>
                <a:lnTo>
                  <a:pt x="3280092" y="1672107"/>
                </a:lnTo>
                <a:lnTo>
                  <a:pt x="3233153" y="1664360"/>
                </a:lnTo>
                <a:lnTo>
                  <a:pt x="3186138" y="1662963"/>
                </a:lnTo>
                <a:lnTo>
                  <a:pt x="3140379" y="1668424"/>
                </a:lnTo>
                <a:lnTo>
                  <a:pt x="3097199" y="1681200"/>
                </a:lnTo>
                <a:lnTo>
                  <a:pt x="3052292" y="1703628"/>
                </a:lnTo>
                <a:lnTo>
                  <a:pt x="3012465" y="1732318"/>
                </a:lnTo>
                <a:lnTo>
                  <a:pt x="2978264" y="1766265"/>
                </a:lnTo>
                <a:lnTo>
                  <a:pt x="2950222" y="1804441"/>
                </a:lnTo>
                <a:lnTo>
                  <a:pt x="2928861" y="1845830"/>
                </a:lnTo>
                <a:lnTo>
                  <a:pt x="2914700" y="1889379"/>
                </a:lnTo>
                <a:lnTo>
                  <a:pt x="2908287" y="1934095"/>
                </a:lnTo>
                <a:lnTo>
                  <a:pt x="2910128" y="1978952"/>
                </a:lnTo>
                <a:lnTo>
                  <a:pt x="2920784" y="2022906"/>
                </a:lnTo>
                <a:lnTo>
                  <a:pt x="2938132" y="2058631"/>
                </a:lnTo>
                <a:lnTo>
                  <a:pt x="2963786" y="2093163"/>
                </a:lnTo>
                <a:lnTo>
                  <a:pt x="2996349" y="2125764"/>
                </a:lnTo>
                <a:lnTo>
                  <a:pt x="3034398" y="2155748"/>
                </a:lnTo>
                <a:lnTo>
                  <a:pt x="3076511" y="2182380"/>
                </a:lnTo>
                <a:lnTo>
                  <a:pt x="3121304" y="2204961"/>
                </a:lnTo>
                <a:lnTo>
                  <a:pt x="3167354" y="2222766"/>
                </a:lnTo>
                <a:lnTo>
                  <a:pt x="3213239" y="2235085"/>
                </a:lnTo>
                <a:lnTo>
                  <a:pt x="3257562" y="2241219"/>
                </a:lnTo>
                <a:lnTo>
                  <a:pt x="3298901" y="2240432"/>
                </a:lnTo>
                <a:lnTo>
                  <a:pt x="3373704" y="2214435"/>
                </a:lnTo>
                <a:lnTo>
                  <a:pt x="3407448" y="2190915"/>
                </a:lnTo>
                <a:lnTo>
                  <a:pt x="3436861" y="2162137"/>
                </a:lnTo>
                <a:lnTo>
                  <a:pt x="3461689" y="2128799"/>
                </a:lnTo>
                <a:lnTo>
                  <a:pt x="3481679" y="2091563"/>
                </a:lnTo>
                <a:lnTo>
                  <a:pt x="3496576" y="2051126"/>
                </a:lnTo>
                <a:lnTo>
                  <a:pt x="3506139" y="2008162"/>
                </a:lnTo>
                <a:lnTo>
                  <a:pt x="3510102" y="196334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39649" y="2453931"/>
            <a:ext cx="635000" cy="501015"/>
          </a:xfrm>
          <a:custGeom>
            <a:avLst/>
            <a:gdLst/>
            <a:ahLst/>
            <a:cxnLst/>
            <a:rect l="l" t="t" r="r" b="b"/>
            <a:pathLst>
              <a:path w="635000" h="501014">
                <a:moveTo>
                  <a:pt x="324859" y="500923"/>
                </a:moveTo>
                <a:lnTo>
                  <a:pt x="285268" y="499047"/>
                </a:lnTo>
                <a:lnTo>
                  <a:pt x="245982" y="493796"/>
                </a:lnTo>
                <a:lnTo>
                  <a:pt x="207290" y="485197"/>
                </a:lnTo>
                <a:lnTo>
                  <a:pt x="169475" y="473324"/>
                </a:lnTo>
                <a:lnTo>
                  <a:pt x="107544" y="447231"/>
                </a:lnTo>
                <a:lnTo>
                  <a:pt x="57873" y="410380"/>
                </a:lnTo>
                <a:lnTo>
                  <a:pt x="21738" y="360190"/>
                </a:lnTo>
                <a:lnTo>
                  <a:pt x="2550" y="301401"/>
                </a:lnTo>
                <a:lnTo>
                  <a:pt x="0" y="273953"/>
                </a:lnTo>
                <a:lnTo>
                  <a:pt x="2121" y="239561"/>
                </a:lnTo>
                <a:lnTo>
                  <a:pt x="17666" y="186806"/>
                </a:lnTo>
                <a:lnTo>
                  <a:pt x="37794" y="148143"/>
                </a:lnTo>
                <a:lnTo>
                  <a:pt x="66747" y="112435"/>
                </a:lnTo>
                <a:lnTo>
                  <a:pt x="103249" y="80394"/>
                </a:lnTo>
                <a:lnTo>
                  <a:pt x="146023" y="52727"/>
                </a:lnTo>
                <a:lnTo>
                  <a:pt x="193792" y="30145"/>
                </a:lnTo>
                <a:lnTo>
                  <a:pt x="245280" y="13357"/>
                </a:lnTo>
                <a:lnTo>
                  <a:pt x="299210" y="3072"/>
                </a:lnTo>
                <a:lnTo>
                  <a:pt x="354306" y="0"/>
                </a:lnTo>
                <a:lnTo>
                  <a:pt x="386413" y="3271"/>
                </a:lnTo>
                <a:lnTo>
                  <a:pt x="448792" y="19623"/>
                </a:lnTo>
                <a:lnTo>
                  <a:pt x="506472" y="48402"/>
                </a:lnTo>
                <a:lnTo>
                  <a:pt x="557046" y="88407"/>
                </a:lnTo>
                <a:lnTo>
                  <a:pt x="598327" y="137909"/>
                </a:lnTo>
                <a:lnTo>
                  <a:pt x="624375" y="184935"/>
                </a:lnTo>
                <a:lnTo>
                  <a:pt x="634035" y="224565"/>
                </a:lnTo>
                <a:lnTo>
                  <a:pt x="634594" y="265425"/>
                </a:lnTo>
                <a:lnTo>
                  <a:pt x="626753" y="306328"/>
                </a:lnTo>
                <a:lnTo>
                  <a:pt x="611213" y="346087"/>
                </a:lnTo>
                <a:lnTo>
                  <a:pt x="588676" y="383518"/>
                </a:lnTo>
                <a:lnTo>
                  <a:pt x="559841" y="417434"/>
                </a:lnTo>
                <a:lnTo>
                  <a:pt x="525410" y="446650"/>
                </a:lnTo>
                <a:lnTo>
                  <a:pt x="486084" y="469979"/>
                </a:lnTo>
                <a:lnTo>
                  <a:pt x="442563" y="486236"/>
                </a:lnTo>
                <a:lnTo>
                  <a:pt x="403797" y="494494"/>
                </a:lnTo>
                <a:lnTo>
                  <a:pt x="364466" y="499397"/>
                </a:lnTo>
                <a:lnTo>
                  <a:pt x="324859" y="50092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10193" y="45828"/>
            <a:ext cx="450215" cy="511809"/>
          </a:xfrm>
          <a:custGeom>
            <a:avLst/>
            <a:gdLst/>
            <a:ahLst/>
            <a:cxnLst/>
            <a:rect l="l" t="t" r="r" b="b"/>
            <a:pathLst>
              <a:path w="450214" h="511809">
                <a:moveTo>
                  <a:pt x="180343" y="511284"/>
                </a:moveTo>
                <a:lnTo>
                  <a:pt x="137767" y="505053"/>
                </a:lnTo>
                <a:lnTo>
                  <a:pt x="101384" y="489231"/>
                </a:lnTo>
                <a:lnTo>
                  <a:pt x="56777" y="434969"/>
                </a:lnTo>
                <a:lnTo>
                  <a:pt x="28505" y="374968"/>
                </a:lnTo>
                <a:lnTo>
                  <a:pt x="9580" y="310989"/>
                </a:lnTo>
                <a:lnTo>
                  <a:pt x="664" y="245265"/>
                </a:lnTo>
                <a:lnTo>
                  <a:pt x="0" y="211888"/>
                </a:lnTo>
                <a:lnTo>
                  <a:pt x="7817" y="175288"/>
                </a:lnTo>
                <a:lnTo>
                  <a:pt x="26315" y="139704"/>
                </a:lnTo>
                <a:lnTo>
                  <a:pt x="53653" y="106100"/>
                </a:lnTo>
                <a:lnTo>
                  <a:pt x="87990" y="75438"/>
                </a:lnTo>
                <a:lnTo>
                  <a:pt x="127484" y="48683"/>
                </a:lnTo>
                <a:lnTo>
                  <a:pt x="170294" y="26798"/>
                </a:lnTo>
                <a:lnTo>
                  <a:pt x="214579" y="10746"/>
                </a:lnTo>
                <a:lnTo>
                  <a:pt x="258498" y="1492"/>
                </a:lnTo>
                <a:lnTo>
                  <a:pt x="300209" y="0"/>
                </a:lnTo>
                <a:lnTo>
                  <a:pt x="337872" y="7231"/>
                </a:lnTo>
                <a:lnTo>
                  <a:pt x="388019" y="35895"/>
                </a:lnTo>
                <a:lnTo>
                  <a:pt x="432613" y="72604"/>
                </a:lnTo>
                <a:lnTo>
                  <a:pt x="445027" y="116183"/>
                </a:lnTo>
                <a:lnTo>
                  <a:pt x="450116" y="162272"/>
                </a:lnTo>
                <a:lnTo>
                  <a:pt x="448518" y="209700"/>
                </a:lnTo>
                <a:lnTo>
                  <a:pt x="440868" y="257298"/>
                </a:lnTo>
                <a:lnTo>
                  <a:pt x="427804" y="303894"/>
                </a:lnTo>
                <a:lnTo>
                  <a:pt x="409962" y="348318"/>
                </a:lnTo>
                <a:lnTo>
                  <a:pt x="387977" y="389400"/>
                </a:lnTo>
                <a:lnTo>
                  <a:pt x="362487" y="425969"/>
                </a:lnTo>
                <a:lnTo>
                  <a:pt x="334128" y="456854"/>
                </a:lnTo>
                <a:lnTo>
                  <a:pt x="303536" y="480885"/>
                </a:lnTo>
                <a:lnTo>
                  <a:pt x="225931" y="508404"/>
                </a:lnTo>
                <a:lnTo>
                  <a:pt x="180343" y="51128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6448" y="986434"/>
            <a:ext cx="104775" cy="104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9853" y="807142"/>
            <a:ext cx="12044680" cy="7988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35"/>
              </a:spcBef>
              <a:tabLst>
                <a:tab pos="1108710" algn="l"/>
                <a:tab pos="1607185" algn="l"/>
                <a:tab pos="2276475" algn="l"/>
                <a:tab pos="2801620" algn="l"/>
                <a:tab pos="2861945" algn="l"/>
                <a:tab pos="3209290" algn="l"/>
                <a:tab pos="3420745" algn="l"/>
                <a:tab pos="4191635" algn="l"/>
                <a:tab pos="4402455" algn="l"/>
                <a:tab pos="4966970" algn="l"/>
                <a:tab pos="5230495" algn="l"/>
                <a:tab pos="6362700" algn="l"/>
                <a:tab pos="6884034" algn="l"/>
                <a:tab pos="6932295" algn="l"/>
                <a:tab pos="8133715" algn="l"/>
                <a:tab pos="9051925" algn="l"/>
                <a:tab pos="9989185" algn="l"/>
                <a:tab pos="11587480" algn="l"/>
              </a:tabLst>
            </a:pPr>
            <a:r>
              <a:rPr sz="2500" dirty="0">
                <a:solidFill>
                  <a:srgbClr val="21413C"/>
                </a:solidFill>
              </a:rPr>
              <a:t>T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dirty="0">
                <a:solidFill>
                  <a:srgbClr val="21413C"/>
                </a:solidFill>
              </a:rPr>
              <a:t>e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-45" dirty="0">
                <a:solidFill>
                  <a:srgbClr val="21413C"/>
                </a:solidFill>
              </a:rPr>
              <a:t>l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65" dirty="0">
                <a:solidFill>
                  <a:srgbClr val="21413C"/>
                </a:solidFill>
              </a:rPr>
              <a:t>a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70" dirty="0">
                <a:solidFill>
                  <a:srgbClr val="21413C"/>
                </a:solidFill>
              </a:rPr>
              <a:t>n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360" dirty="0">
                <a:solidFill>
                  <a:srgbClr val="21413C"/>
                </a:solidFill>
              </a:rPr>
              <a:t>g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65" dirty="0">
                <a:solidFill>
                  <a:srgbClr val="21413C"/>
                </a:solidFill>
              </a:rPr>
              <a:t>a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70" dirty="0">
                <a:solidFill>
                  <a:srgbClr val="21413C"/>
                </a:solidFill>
              </a:rPr>
              <a:t>n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15" dirty="0">
                <a:solidFill>
                  <a:srgbClr val="21413C"/>
                </a:solidFill>
              </a:rPr>
              <a:t>a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-90" dirty="0">
                <a:solidFill>
                  <a:srgbClr val="21413C"/>
                </a:solidFill>
              </a:rPr>
              <a:t>i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110" dirty="0">
                <a:solidFill>
                  <a:srgbClr val="21413C"/>
                </a:solidFill>
              </a:rPr>
              <a:t>s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15" dirty="0">
                <a:solidFill>
                  <a:srgbClr val="21413C"/>
                </a:solidFill>
              </a:rPr>
              <a:t>a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160" dirty="0">
                <a:solidFill>
                  <a:srgbClr val="21413C"/>
                </a:solidFill>
              </a:rPr>
              <a:t>s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-95" dirty="0">
                <a:solidFill>
                  <a:srgbClr val="21413C"/>
                </a:solidFill>
              </a:rPr>
              <a:t>t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65" dirty="0">
                <a:solidFill>
                  <a:srgbClr val="21413C"/>
                </a:solidFill>
              </a:rPr>
              <a:t>a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-95" dirty="0">
                <a:solidFill>
                  <a:srgbClr val="21413C"/>
                </a:solidFill>
              </a:rPr>
              <a:t>t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-50" dirty="0">
                <a:solidFill>
                  <a:srgbClr val="21413C"/>
                </a:solidFill>
              </a:rPr>
              <a:t>e</a:t>
            </a:r>
            <a:r>
              <a:rPr sz="2500" dirty="0">
                <a:solidFill>
                  <a:srgbClr val="21413C"/>
                </a:solidFill>
              </a:rPr>
              <a:t>		</a:t>
            </a:r>
            <a:r>
              <a:rPr sz="2500" spc="-90" dirty="0">
                <a:solidFill>
                  <a:srgbClr val="21413C"/>
                </a:solidFill>
              </a:rPr>
              <a:t>i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20" dirty="0">
                <a:solidFill>
                  <a:srgbClr val="21413C"/>
                </a:solidFill>
              </a:rPr>
              <a:t>n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160" dirty="0">
                <a:solidFill>
                  <a:srgbClr val="21413C"/>
                </a:solidFill>
              </a:rPr>
              <a:t>s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95" dirty="0">
                <a:solidFill>
                  <a:srgbClr val="21413C"/>
                </a:solidFill>
              </a:rPr>
              <a:t>o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70" dirty="0">
                <a:solidFill>
                  <a:srgbClr val="21413C"/>
                </a:solidFill>
              </a:rPr>
              <a:t>u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-95" dirty="0">
                <a:solidFill>
                  <a:srgbClr val="21413C"/>
                </a:solidFill>
              </a:rPr>
              <a:t>t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70" dirty="0">
                <a:solidFill>
                  <a:srgbClr val="21413C"/>
                </a:solidFill>
              </a:rPr>
              <a:t>h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dirty="0">
                <a:solidFill>
                  <a:srgbClr val="21413C"/>
                </a:solidFill>
              </a:rPr>
              <a:t>e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-125" dirty="0">
                <a:solidFill>
                  <a:srgbClr val="21413C"/>
                </a:solidFill>
              </a:rPr>
              <a:t>r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20" dirty="0">
                <a:solidFill>
                  <a:srgbClr val="21413C"/>
                </a:solidFill>
              </a:rPr>
              <a:t>n</a:t>
            </a:r>
            <a:r>
              <a:rPr sz="2500" dirty="0">
                <a:solidFill>
                  <a:srgbClr val="21413C"/>
                </a:solidFill>
              </a:rPr>
              <a:t>		I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70" dirty="0">
                <a:solidFill>
                  <a:srgbClr val="21413C"/>
                </a:solidFill>
              </a:rPr>
              <a:t>n</a:t>
            </a:r>
            <a:r>
              <a:rPr sz="2500" spc="-325" dirty="0">
                <a:solidFill>
                  <a:srgbClr val="21413C"/>
                </a:solidFill>
              </a:rPr>
              <a:t> </a:t>
            </a:r>
            <a:r>
              <a:rPr sz="2500" spc="155" dirty="0">
                <a:solidFill>
                  <a:srgbClr val="21413C"/>
                </a:solidFill>
              </a:rPr>
              <a:t>d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-90" dirty="0">
                <a:solidFill>
                  <a:srgbClr val="21413C"/>
                </a:solidFill>
              </a:rPr>
              <a:t>i</a:t>
            </a:r>
            <a:r>
              <a:rPr sz="2500" spc="-325" dirty="0">
                <a:solidFill>
                  <a:srgbClr val="21413C"/>
                </a:solidFill>
              </a:rPr>
              <a:t> </a:t>
            </a:r>
            <a:r>
              <a:rPr sz="2500" spc="15" dirty="0">
                <a:solidFill>
                  <a:srgbClr val="21413C"/>
                </a:solidFill>
              </a:rPr>
              <a:t>a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65" dirty="0">
                <a:solidFill>
                  <a:srgbClr val="21413C"/>
                </a:solidFill>
              </a:rPr>
              <a:t>a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70" dirty="0">
                <a:solidFill>
                  <a:srgbClr val="21413C"/>
                </a:solidFill>
              </a:rPr>
              <a:t>n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105" dirty="0">
                <a:solidFill>
                  <a:srgbClr val="21413C"/>
                </a:solidFill>
              </a:rPr>
              <a:t>d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114" dirty="0">
                <a:solidFill>
                  <a:srgbClr val="21413C"/>
                </a:solidFill>
              </a:rPr>
              <a:t>w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65" dirty="0">
                <a:solidFill>
                  <a:srgbClr val="21413C"/>
                </a:solidFill>
              </a:rPr>
              <a:t>a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110" dirty="0">
                <a:solidFill>
                  <a:srgbClr val="21413C"/>
                </a:solidFill>
              </a:rPr>
              <a:t>s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-90" dirty="0">
                <a:solidFill>
                  <a:srgbClr val="21413C"/>
                </a:solidFill>
              </a:rPr>
              <a:t>f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95" dirty="0">
                <a:solidFill>
                  <a:srgbClr val="21413C"/>
                </a:solidFill>
              </a:rPr>
              <a:t>o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-125" dirty="0">
                <a:solidFill>
                  <a:srgbClr val="21413C"/>
                </a:solidFill>
              </a:rPr>
              <a:t>r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150" dirty="0">
                <a:solidFill>
                  <a:srgbClr val="21413C"/>
                </a:solidFill>
              </a:rPr>
              <a:t>m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dirty="0">
                <a:solidFill>
                  <a:srgbClr val="21413C"/>
                </a:solidFill>
              </a:rPr>
              <a:t>e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105" dirty="0">
                <a:solidFill>
                  <a:srgbClr val="21413C"/>
                </a:solidFill>
              </a:rPr>
              <a:t>d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95" dirty="0">
                <a:solidFill>
                  <a:srgbClr val="21413C"/>
                </a:solidFill>
              </a:rPr>
              <a:t>o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20" dirty="0">
                <a:solidFill>
                  <a:srgbClr val="21413C"/>
                </a:solidFill>
              </a:rPr>
              <a:t>n </a:t>
            </a:r>
            <a:r>
              <a:rPr sz="2500" spc="155" dirty="0">
                <a:solidFill>
                  <a:srgbClr val="21413C"/>
                </a:solidFill>
              </a:rPr>
              <a:t>J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70" dirty="0">
                <a:solidFill>
                  <a:srgbClr val="21413C"/>
                </a:solidFill>
              </a:rPr>
              <a:t>u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70" dirty="0">
                <a:solidFill>
                  <a:srgbClr val="21413C"/>
                </a:solidFill>
              </a:rPr>
              <a:t>n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-50" dirty="0">
                <a:solidFill>
                  <a:srgbClr val="21413C"/>
                </a:solidFill>
              </a:rPr>
              <a:t>e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100" dirty="0">
                <a:solidFill>
                  <a:srgbClr val="21413C"/>
                </a:solidFill>
              </a:rPr>
              <a:t>2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-355" dirty="0">
                <a:solidFill>
                  <a:srgbClr val="21413C"/>
                </a:solidFill>
              </a:rPr>
              <a:t>,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100" dirty="0">
                <a:solidFill>
                  <a:srgbClr val="21413C"/>
                </a:solidFill>
              </a:rPr>
              <a:t>2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100" dirty="0">
                <a:solidFill>
                  <a:srgbClr val="21413C"/>
                </a:solidFill>
              </a:rPr>
              <a:t>0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100" dirty="0">
                <a:solidFill>
                  <a:srgbClr val="21413C"/>
                </a:solidFill>
              </a:rPr>
              <a:t>1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100" dirty="0">
                <a:solidFill>
                  <a:srgbClr val="21413C"/>
                </a:solidFill>
              </a:rPr>
              <a:t>4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-355" dirty="0">
                <a:solidFill>
                  <a:srgbClr val="21413C"/>
                </a:solidFill>
              </a:rPr>
              <a:t>,</a:t>
            </a:r>
            <a:r>
              <a:rPr sz="2500" dirty="0">
                <a:solidFill>
                  <a:srgbClr val="21413C"/>
                </a:solidFill>
              </a:rPr>
              <a:t>		</a:t>
            </a:r>
            <a:r>
              <a:rPr sz="2500" spc="65" dirty="0">
                <a:solidFill>
                  <a:srgbClr val="21413C"/>
                </a:solidFill>
              </a:rPr>
              <a:t>a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110" dirty="0">
                <a:solidFill>
                  <a:srgbClr val="21413C"/>
                </a:solidFill>
              </a:rPr>
              <a:t>s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-95" dirty="0">
                <a:solidFill>
                  <a:srgbClr val="21413C"/>
                </a:solidFill>
              </a:rPr>
              <a:t>t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70" dirty="0">
                <a:solidFill>
                  <a:srgbClr val="21413C"/>
                </a:solidFill>
              </a:rPr>
              <a:t>h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-50" dirty="0">
                <a:solidFill>
                  <a:srgbClr val="21413C"/>
                </a:solidFill>
              </a:rPr>
              <a:t>e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100" dirty="0">
                <a:solidFill>
                  <a:srgbClr val="21413C"/>
                </a:solidFill>
              </a:rPr>
              <a:t>2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100" dirty="0">
                <a:solidFill>
                  <a:srgbClr val="21413C"/>
                </a:solidFill>
              </a:rPr>
              <a:t>9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-95" dirty="0">
                <a:solidFill>
                  <a:srgbClr val="21413C"/>
                </a:solidFill>
              </a:rPr>
              <a:t>t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20" dirty="0">
                <a:solidFill>
                  <a:srgbClr val="21413C"/>
                </a:solidFill>
              </a:rPr>
              <a:t>h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160" dirty="0">
                <a:solidFill>
                  <a:srgbClr val="21413C"/>
                </a:solidFill>
              </a:rPr>
              <a:t>s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-95" dirty="0">
                <a:solidFill>
                  <a:srgbClr val="21413C"/>
                </a:solidFill>
              </a:rPr>
              <a:t>t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65" dirty="0">
                <a:solidFill>
                  <a:srgbClr val="21413C"/>
                </a:solidFill>
              </a:rPr>
              <a:t>a</a:t>
            </a:r>
            <a:r>
              <a:rPr sz="2500" spc="-335" dirty="0">
                <a:solidFill>
                  <a:srgbClr val="21413C"/>
                </a:solidFill>
              </a:rPr>
              <a:t> </a:t>
            </a:r>
            <a:r>
              <a:rPr sz="2500" spc="-95" dirty="0">
                <a:solidFill>
                  <a:srgbClr val="21413C"/>
                </a:solidFill>
              </a:rPr>
              <a:t>t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-50" dirty="0">
                <a:solidFill>
                  <a:srgbClr val="21413C"/>
                </a:solidFill>
              </a:rPr>
              <a:t>e</a:t>
            </a:r>
            <a:r>
              <a:rPr sz="2500" dirty="0">
                <a:solidFill>
                  <a:srgbClr val="21413C"/>
                </a:solidFill>
              </a:rPr>
              <a:t>	</a:t>
            </a:r>
            <a:r>
              <a:rPr sz="2500" spc="95" dirty="0">
                <a:solidFill>
                  <a:srgbClr val="21413C"/>
                </a:solidFill>
              </a:rPr>
              <a:t>o</a:t>
            </a:r>
            <a:r>
              <a:rPr sz="2500" spc="-340" dirty="0">
                <a:solidFill>
                  <a:srgbClr val="21413C"/>
                </a:solidFill>
              </a:rPr>
              <a:t> </a:t>
            </a:r>
            <a:r>
              <a:rPr sz="2500" spc="-50" dirty="0">
                <a:solidFill>
                  <a:srgbClr val="21413C"/>
                </a:solidFill>
              </a:rPr>
              <a:t>f</a:t>
            </a:r>
            <a:r>
              <a:rPr sz="2500" dirty="0">
                <a:solidFill>
                  <a:srgbClr val="21413C"/>
                </a:solidFill>
              </a:rPr>
              <a:t>	I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70" dirty="0">
                <a:solidFill>
                  <a:srgbClr val="21413C"/>
                </a:solidFill>
              </a:rPr>
              <a:t>n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155" dirty="0">
                <a:solidFill>
                  <a:srgbClr val="21413C"/>
                </a:solidFill>
              </a:rPr>
              <a:t>d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-90" dirty="0">
                <a:solidFill>
                  <a:srgbClr val="21413C"/>
                </a:solidFill>
              </a:rPr>
              <a:t>i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65" dirty="0">
                <a:solidFill>
                  <a:srgbClr val="21413C"/>
                </a:solidFill>
              </a:rPr>
              <a:t>a</a:t>
            </a:r>
            <a:r>
              <a:rPr sz="2500" spc="-330" dirty="0">
                <a:solidFill>
                  <a:srgbClr val="21413C"/>
                </a:solidFill>
              </a:rPr>
              <a:t> </a:t>
            </a:r>
            <a:r>
              <a:rPr sz="2500" spc="-355" dirty="0">
                <a:solidFill>
                  <a:srgbClr val="21413C"/>
                </a:solidFill>
              </a:rPr>
              <a:t>.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6448" y="2158009"/>
            <a:ext cx="104775" cy="1047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26596" y="1978717"/>
            <a:ext cx="2707005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83665" algn="l"/>
                <a:tab pos="1914525" algn="l"/>
              </a:tabLst>
            </a:pPr>
            <a:r>
              <a:rPr sz="2500" b="1" spc="114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0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4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6448" y="3329583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626822" y="3150292"/>
            <a:ext cx="2306955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b="1" spc="229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z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9853" y="1978717"/>
            <a:ext cx="9318625" cy="197040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195580">
              <a:lnSpc>
                <a:spcPct val="102499"/>
              </a:lnSpc>
              <a:spcBef>
                <a:spcPts val="35"/>
              </a:spcBef>
              <a:tabLst>
                <a:tab pos="783590" algn="l"/>
                <a:tab pos="934085" algn="l"/>
                <a:tab pos="2322195" algn="l"/>
                <a:tab pos="2517775" algn="l"/>
                <a:tab pos="3208020" algn="l"/>
                <a:tab pos="3470275" algn="l"/>
                <a:tab pos="3711575" algn="l"/>
                <a:tab pos="4058285" algn="l"/>
                <a:tab pos="4483100" algn="l"/>
                <a:tab pos="6328410" algn="l"/>
                <a:tab pos="6859270" algn="l"/>
              </a:tabLst>
            </a:pP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4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8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,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Trebuchet MS"/>
              <a:cs typeface="Trebuchet MS"/>
            </a:endParaRPr>
          </a:p>
          <a:p>
            <a:pPr marL="127000" marR="5080" indent="-114935">
              <a:lnSpc>
                <a:spcPct val="102499"/>
              </a:lnSpc>
              <a:tabLst>
                <a:tab pos="929005" algn="l"/>
                <a:tab pos="2397125" algn="l"/>
                <a:tab pos="2550160" algn="l"/>
                <a:tab pos="3921760" algn="l"/>
                <a:tab pos="5436870" algn="l"/>
                <a:tab pos="7336790" algn="l"/>
              </a:tabLst>
            </a:pP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0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270" dirty="0">
                <a:solidFill>
                  <a:srgbClr val="21413C"/>
                </a:solidFill>
                <a:latin typeface="Trebuchet MS"/>
                <a:cs typeface="Trebuchet MS"/>
              </a:rPr>
              <a:t>j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26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, </a:t>
            </a:r>
            <a:r>
              <a:rPr sz="2500" b="1" spc="165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b="1" spc="-30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5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6448" y="4501158"/>
            <a:ext cx="104775" cy="1047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889853" y="4321866"/>
            <a:ext cx="12046585" cy="7988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35"/>
              </a:spcBef>
              <a:tabLst>
                <a:tab pos="937894" algn="l"/>
                <a:tab pos="958850" algn="l"/>
                <a:tab pos="2400935" algn="l"/>
                <a:tab pos="2573020" algn="l"/>
                <a:tab pos="4090035" algn="l"/>
                <a:tab pos="4620895" algn="l"/>
                <a:tab pos="5213985" algn="l"/>
                <a:tab pos="6267450" algn="l"/>
                <a:tab pos="6771640" algn="l"/>
                <a:tab pos="7487920" algn="l"/>
                <a:tab pos="8023225" algn="l"/>
                <a:tab pos="9729470" algn="l"/>
                <a:tab pos="10591800" algn="l"/>
                <a:tab pos="11737340" algn="l"/>
              </a:tabLst>
            </a:pP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T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10" dirty="0">
                <a:solidFill>
                  <a:srgbClr val="21413C"/>
                </a:solidFill>
                <a:latin typeface="Trebuchet MS"/>
                <a:cs typeface="Trebuchet MS"/>
              </a:rPr>
              <a:t>s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4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b="1" spc="114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4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e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4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8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6448" y="5672733"/>
            <a:ext cx="104775" cy="1047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889853" y="5493441"/>
            <a:ext cx="12044680" cy="7988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35"/>
              </a:spcBef>
              <a:tabLst>
                <a:tab pos="1071880" algn="l"/>
                <a:tab pos="1630045" algn="l"/>
                <a:tab pos="2315210" algn="l"/>
                <a:tab pos="3129280" algn="l"/>
                <a:tab pos="3225165" algn="l"/>
                <a:tab pos="3672204" algn="l"/>
                <a:tab pos="3985895" algn="l"/>
                <a:tab pos="4681855" algn="l"/>
                <a:tab pos="6487160" algn="l"/>
                <a:tab pos="6789420" algn="l"/>
                <a:tab pos="7547609" algn="l"/>
                <a:tab pos="8529955" algn="l"/>
                <a:tab pos="8989695" algn="l"/>
                <a:tab pos="9486265" algn="l"/>
                <a:tab pos="10218420" algn="l"/>
              </a:tabLst>
            </a:pP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b="1" spc="1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0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,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4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0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4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14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6448" y="6844308"/>
            <a:ext cx="104775" cy="1047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7001455" y="6665016"/>
            <a:ext cx="934719" cy="7988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indent="219075">
              <a:lnSpc>
                <a:spcPct val="102499"/>
              </a:lnSpc>
              <a:spcBef>
                <a:spcPts val="35"/>
              </a:spcBef>
            </a:pP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05" dirty="0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sz="2500" b="1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5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9853" y="6665016"/>
            <a:ext cx="10982325" cy="118935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algn="just">
              <a:lnSpc>
                <a:spcPct val="102499"/>
              </a:lnSpc>
              <a:spcBef>
                <a:spcPts val="35"/>
              </a:spcBef>
            </a:pPr>
            <a:r>
              <a:rPr sz="2500" b="1" spc="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3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2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2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14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2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2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2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2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1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10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0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500" b="1" spc="10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10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b="1" spc="10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b="1" spc="10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2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12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0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500" b="1" spc="10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6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b="1" spc="5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0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270" dirty="0">
                <a:solidFill>
                  <a:srgbClr val="21413C"/>
                </a:solidFill>
                <a:latin typeface="Trebuchet MS"/>
                <a:cs typeface="Trebuchet MS"/>
              </a:rPr>
              <a:t>j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5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2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4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b="1" spc="5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2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8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9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8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b="1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b="1" spc="-30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95152" y="2648257"/>
            <a:ext cx="4785995" cy="5600065"/>
            <a:chOff x="795152" y="2648257"/>
            <a:chExt cx="4785995" cy="560006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152" y="2648257"/>
              <a:ext cx="4785441" cy="55998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33492" y="8126585"/>
              <a:ext cx="7620" cy="15875"/>
            </a:xfrm>
            <a:custGeom>
              <a:avLst/>
              <a:gdLst/>
              <a:ahLst/>
              <a:cxnLst/>
              <a:rect l="l" t="t" r="r" b="b"/>
              <a:pathLst>
                <a:path w="7620" h="15875">
                  <a:moveTo>
                    <a:pt x="1523" y="15419"/>
                  </a:moveTo>
                  <a:lnTo>
                    <a:pt x="710" y="11608"/>
                  </a:lnTo>
                  <a:lnTo>
                    <a:pt x="202" y="7755"/>
                  </a:lnTo>
                  <a:lnTo>
                    <a:pt x="0" y="3863"/>
                  </a:lnTo>
                  <a:lnTo>
                    <a:pt x="0" y="2564"/>
                  </a:lnTo>
                  <a:lnTo>
                    <a:pt x="2593" y="1298"/>
                  </a:lnTo>
                  <a:lnTo>
                    <a:pt x="3987" y="0"/>
                  </a:lnTo>
                  <a:lnTo>
                    <a:pt x="7618" y="10615"/>
                  </a:lnTo>
                  <a:lnTo>
                    <a:pt x="1523" y="15419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17262" y="3745311"/>
            <a:ext cx="4150995" cy="202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115" marR="5080" indent="-1035050">
              <a:lnSpc>
                <a:spcPct val="139600"/>
              </a:lnSpc>
              <a:spcBef>
                <a:spcPts val="100"/>
              </a:spcBef>
            </a:pPr>
            <a:r>
              <a:rPr sz="4700" b="1" spc="-320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4700" b="1" spc="-6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-4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4700" b="1" spc="-5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890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4700" b="1" spc="-6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250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4700" b="1" spc="-5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270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4700" b="1" spc="-6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175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4700" b="1" spc="-5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250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4700" b="1" spc="-6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270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4700" b="1" spc="-5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200" dirty="0">
                <a:solidFill>
                  <a:srgbClr val="21413C"/>
                </a:solidFill>
                <a:latin typeface="Tahoma"/>
                <a:cs typeface="Tahoma"/>
              </a:rPr>
              <a:t>a </a:t>
            </a:r>
            <a:r>
              <a:rPr sz="4700" b="1" spc="-509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4700" b="1" spc="-6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60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4700" b="1" spc="-6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250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4700" b="1" spc="-5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60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4700" b="1" spc="-6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4700" b="1" spc="-50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08068" y="9824463"/>
            <a:ext cx="502920" cy="422909"/>
          </a:xfrm>
          <a:custGeom>
            <a:avLst/>
            <a:gdLst/>
            <a:ahLst/>
            <a:cxnLst/>
            <a:rect l="l" t="t" r="r" b="b"/>
            <a:pathLst>
              <a:path w="502919" h="422909">
                <a:moveTo>
                  <a:pt x="245175" y="422467"/>
                </a:moveTo>
                <a:lnTo>
                  <a:pt x="197257" y="417068"/>
                </a:lnTo>
                <a:lnTo>
                  <a:pt x="146747" y="401654"/>
                </a:lnTo>
                <a:lnTo>
                  <a:pt x="108276" y="383814"/>
                </a:lnTo>
                <a:lnTo>
                  <a:pt x="73755" y="359058"/>
                </a:lnTo>
                <a:lnTo>
                  <a:pt x="44455" y="328273"/>
                </a:lnTo>
                <a:lnTo>
                  <a:pt x="21430" y="292596"/>
                </a:lnTo>
                <a:lnTo>
                  <a:pt x="5438" y="253243"/>
                </a:lnTo>
                <a:lnTo>
                  <a:pt x="0" y="193828"/>
                </a:lnTo>
                <a:lnTo>
                  <a:pt x="10551" y="148547"/>
                </a:lnTo>
                <a:lnTo>
                  <a:pt x="30574" y="106379"/>
                </a:lnTo>
                <a:lnTo>
                  <a:pt x="57217" y="70043"/>
                </a:lnTo>
                <a:lnTo>
                  <a:pt x="87626" y="42254"/>
                </a:lnTo>
                <a:lnTo>
                  <a:pt x="143335" y="16467"/>
                </a:lnTo>
                <a:lnTo>
                  <a:pt x="183094" y="6159"/>
                </a:lnTo>
                <a:lnTo>
                  <a:pt x="223812" y="807"/>
                </a:lnTo>
                <a:lnTo>
                  <a:pt x="244378" y="0"/>
                </a:lnTo>
                <a:lnTo>
                  <a:pt x="264878" y="452"/>
                </a:lnTo>
                <a:lnTo>
                  <a:pt x="305678" y="5138"/>
                </a:lnTo>
                <a:lnTo>
                  <a:pt x="345608" y="14757"/>
                </a:lnTo>
                <a:lnTo>
                  <a:pt x="384064" y="29202"/>
                </a:lnTo>
                <a:lnTo>
                  <a:pt x="420485" y="48223"/>
                </a:lnTo>
                <a:lnTo>
                  <a:pt x="454310" y="71569"/>
                </a:lnTo>
                <a:lnTo>
                  <a:pt x="488261" y="110481"/>
                </a:lnTo>
                <a:lnTo>
                  <a:pt x="502645" y="155649"/>
                </a:lnTo>
                <a:lnTo>
                  <a:pt x="500921" y="202801"/>
                </a:lnTo>
                <a:lnTo>
                  <a:pt x="486545" y="247663"/>
                </a:lnTo>
                <a:lnTo>
                  <a:pt x="463933" y="289758"/>
                </a:lnTo>
                <a:lnTo>
                  <a:pt x="436938" y="327492"/>
                </a:lnTo>
                <a:lnTo>
                  <a:pt x="405816" y="360056"/>
                </a:lnTo>
                <a:lnTo>
                  <a:pt x="370823" y="386644"/>
                </a:lnTo>
                <a:lnTo>
                  <a:pt x="332214" y="406447"/>
                </a:lnTo>
                <a:lnTo>
                  <a:pt x="290246" y="418657"/>
                </a:lnTo>
                <a:lnTo>
                  <a:pt x="245175" y="42246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79129" y="8370532"/>
            <a:ext cx="445134" cy="404495"/>
          </a:xfrm>
          <a:custGeom>
            <a:avLst/>
            <a:gdLst/>
            <a:ahLst/>
            <a:cxnLst/>
            <a:rect l="l" t="t" r="r" b="b"/>
            <a:pathLst>
              <a:path w="445135" h="404495">
                <a:moveTo>
                  <a:pt x="226131" y="404360"/>
                </a:moveTo>
                <a:lnTo>
                  <a:pt x="180966" y="398060"/>
                </a:lnTo>
                <a:lnTo>
                  <a:pt x="136779" y="384575"/>
                </a:lnTo>
                <a:lnTo>
                  <a:pt x="95572" y="364694"/>
                </a:lnTo>
                <a:lnTo>
                  <a:pt x="59348" y="339203"/>
                </a:lnTo>
                <a:lnTo>
                  <a:pt x="30109" y="308892"/>
                </a:lnTo>
                <a:lnTo>
                  <a:pt x="9857" y="274549"/>
                </a:lnTo>
                <a:lnTo>
                  <a:pt x="267" y="233199"/>
                </a:lnTo>
                <a:lnTo>
                  <a:pt x="0" y="222509"/>
                </a:lnTo>
                <a:lnTo>
                  <a:pt x="599" y="211904"/>
                </a:lnTo>
                <a:lnTo>
                  <a:pt x="15139" y="161311"/>
                </a:lnTo>
                <a:lnTo>
                  <a:pt x="37401" y="119613"/>
                </a:lnTo>
                <a:lnTo>
                  <a:pt x="66389" y="82365"/>
                </a:lnTo>
                <a:lnTo>
                  <a:pt x="101274" y="50602"/>
                </a:lnTo>
                <a:lnTo>
                  <a:pt x="141089" y="25230"/>
                </a:lnTo>
                <a:lnTo>
                  <a:pt x="215833" y="32"/>
                </a:lnTo>
                <a:lnTo>
                  <a:pt x="259623" y="0"/>
                </a:lnTo>
                <a:lnTo>
                  <a:pt x="301275" y="10768"/>
                </a:lnTo>
                <a:lnTo>
                  <a:pt x="340925" y="30926"/>
                </a:lnTo>
                <a:lnTo>
                  <a:pt x="378713" y="59062"/>
                </a:lnTo>
                <a:lnTo>
                  <a:pt x="413528" y="94687"/>
                </a:lnTo>
                <a:lnTo>
                  <a:pt x="436337" y="139010"/>
                </a:lnTo>
                <a:lnTo>
                  <a:pt x="445115" y="188099"/>
                </a:lnTo>
                <a:lnTo>
                  <a:pt x="445002" y="200646"/>
                </a:lnTo>
                <a:lnTo>
                  <a:pt x="422004" y="291297"/>
                </a:lnTo>
                <a:lnTo>
                  <a:pt x="396438" y="336243"/>
                </a:lnTo>
                <a:lnTo>
                  <a:pt x="360269" y="370531"/>
                </a:lnTo>
                <a:lnTo>
                  <a:pt x="311383" y="392253"/>
                </a:lnTo>
                <a:lnTo>
                  <a:pt x="270271" y="402687"/>
                </a:lnTo>
                <a:lnTo>
                  <a:pt x="226131" y="40436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7420" y="8346979"/>
            <a:ext cx="444500" cy="373380"/>
          </a:xfrm>
          <a:custGeom>
            <a:avLst/>
            <a:gdLst/>
            <a:ahLst/>
            <a:cxnLst/>
            <a:rect l="l" t="t" r="r" b="b"/>
            <a:pathLst>
              <a:path w="444500" h="373379">
                <a:moveTo>
                  <a:pt x="214270" y="373186"/>
                </a:moveTo>
                <a:lnTo>
                  <a:pt x="174778" y="368301"/>
                </a:lnTo>
                <a:lnTo>
                  <a:pt x="133384" y="356564"/>
                </a:lnTo>
                <a:lnTo>
                  <a:pt x="90165" y="338183"/>
                </a:lnTo>
                <a:lnTo>
                  <a:pt x="45197" y="313365"/>
                </a:lnTo>
                <a:lnTo>
                  <a:pt x="18798" y="283803"/>
                </a:lnTo>
                <a:lnTo>
                  <a:pt x="0" y="226743"/>
                </a:lnTo>
                <a:lnTo>
                  <a:pt x="2069" y="187201"/>
                </a:lnTo>
                <a:lnTo>
                  <a:pt x="18274" y="151981"/>
                </a:lnTo>
                <a:lnTo>
                  <a:pt x="48452" y="119534"/>
                </a:lnTo>
                <a:lnTo>
                  <a:pt x="101223" y="74180"/>
                </a:lnTo>
                <a:lnTo>
                  <a:pt x="158463" y="34645"/>
                </a:lnTo>
                <a:lnTo>
                  <a:pt x="208383" y="13761"/>
                </a:lnTo>
                <a:lnTo>
                  <a:pt x="261235" y="2216"/>
                </a:lnTo>
                <a:lnTo>
                  <a:pt x="288329" y="0"/>
                </a:lnTo>
                <a:lnTo>
                  <a:pt x="315292" y="227"/>
                </a:lnTo>
                <a:lnTo>
                  <a:pt x="368825" y="8015"/>
                </a:lnTo>
                <a:lnTo>
                  <a:pt x="404524" y="26004"/>
                </a:lnTo>
                <a:lnTo>
                  <a:pt x="429782" y="58558"/>
                </a:lnTo>
                <a:lnTo>
                  <a:pt x="443415" y="101128"/>
                </a:lnTo>
                <a:lnTo>
                  <a:pt x="444237" y="149162"/>
                </a:lnTo>
                <a:lnTo>
                  <a:pt x="431062" y="198108"/>
                </a:lnTo>
                <a:lnTo>
                  <a:pt x="407017" y="246994"/>
                </a:lnTo>
                <a:lnTo>
                  <a:pt x="380537" y="287576"/>
                </a:lnTo>
                <a:lnTo>
                  <a:pt x="351697" y="320061"/>
                </a:lnTo>
                <a:lnTo>
                  <a:pt x="320574" y="344657"/>
                </a:lnTo>
                <a:lnTo>
                  <a:pt x="251784" y="371012"/>
                </a:lnTo>
                <a:lnTo>
                  <a:pt x="214270" y="37318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57921" y="8883736"/>
            <a:ext cx="400050" cy="344805"/>
          </a:xfrm>
          <a:custGeom>
            <a:avLst/>
            <a:gdLst/>
            <a:ahLst/>
            <a:cxnLst/>
            <a:rect l="l" t="t" r="r" b="b"/>
            <a:pathLst>
              <a:path w="400050" h="344804">
                <a:moveTo>
                  <a:pt x="210361" y="344795"/>
                </a:moveTo>
                <a:lnTo>
                  <a:pt x="168644" y="338807"/>
                </a:lnTo>
                <a:lnTo>
                  <a:pt x="110719" y="321605"/>
                </a:lnTo>
                <a:lnTo>
                  <a:pt x="68398" y="302230"/>
                </a:lnTo>
                <a:lnTo>
                  <a:pt x="35119" y="270989"/>
                </a:lnTo>
                <a:lnTo>
                  <a:pt x="17813" y="222186"/>
                </a:lnTo>
                <a:lnTo>
                  <a:pt x="0" y="177200"/>
                </a:lnTo>
                <a:lnTo>
                  <a:pt x="2467" y="136727"/>
                </a:lnTo>
                <a:lnTo>
                  <a:pt x="20481" y="99861"/>
                </a:lnTo>
                <a:lnTo>
                  <a:pt x="49312" y="65695"/>
                </a:lnTo>
                <a:lnTo>
                  <a:pt x="83398" y="38767"/>
                </a:lnTo>
                <a:lnTo>
                  <a:pt x="124271" y="18646"/>
                </a:lnTo>
                <a:lnTo>
                  <a:pt x="169556" y="5626"/>
                </a:lnTo>
                <a:lnTo>
                  <a:pt x="216881" y="0"/>
                </a:lnTo>
                <a:lnTo>
                  <a:pt x="263870" y="2059"/>
                </a:lnTo>
                <a:lnTo>
                  <a:pt x="308150" y="12098"/>
                </a:lnTo>
                <a:lnTo>
                  <a:pt x="347347" y="30408"/>
                </a:lnTo>
                <a:lnTo>
                  <a:pt x="380132" y="68564"/>
                </a:lnTo>
                <a:lnTo>
                  <a:pt x="390477" y="111786"/>
                </a:lnTo>
                <a:lnTo>
                  <a:pt x="398627" y="154824"/>
                </a:lnTo>
                <a:lnTo>
                  <a:pt x="399691" y="197468"/>
                </a:lnTo>
                <a:lnTo>
                  <a:pt x="388778" y="239508"/>
                </a:lnTo>
                <a:lnTo>
                  <a:pt x="360996" y="280735"/>
                </a:lnTo>
                <a:lnTo>
                  <a:pt x="329517" y="308822"/>
                </a:lnTo>
                <a:lnTo>
                  <a:pt x="292735" y="329442"/>
                </a:lnTo>
                <a:lnTo>
                  <a:pt x="252384" y="341624"/>
                </a:lnTo>
                <a:lnTo>
                  <a:pt x="231454" y="344356"/>
                </a:lnTo>
                <a:lnTo>
                  <a:pt x="210361" y="34479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73823" y="9764259"/>
            <a:ext cx="385445" cy="324485"/>
          </a:xfrm>
          <a:custGeom>
            <a:avLst/>
            <a:gdLst/>
            <a:ahLst/>
            <a:cxnLst/>
            <a:rect l="l" t="t" r="r" b="b"/>
            <a:pathLst>
              <a:path w="385444" h="324484">
                <a:moveTo>
                  <a:pt x="190779" y="324062"/>
                </a:moveTo>
                <a:lnTo>
                  <a:pt x="150238" y="319758"/>
                </a:lnTo>
                <a:lnTo>
                  <a:pt x="111124" y="308242"/>
                </a:lnTo>
                <a:lnTo>
                  <a:pt x="74701" y="289884"/>
                </a:lnTo>
                <a:lnTo>
                  <a:pt x="27741" y="242136"/>
                </a:lnTo>
                <a:lnTo>
                  <a:pt x="8067" y="196549"/>
                </a:lnTo>
                <a:lnTo>
                  <a:pt x="0" y="146846"/>
                </a:lnTo>
                <a:lnTo>
                  <a:pt x="4687" y="98317"/>
                </a:lnTo>
                <a:lnTo>
                  <a:pt x="23277" y="56251"/>
                </a:lnTo>
                <a:lnTo>
                  <a:pt x="59125" y="24134"/>
                </a:lnTo>
                <a:lnTo>
                  <a:pt x="125248" y="2469"/>
                </a:lnTo>
                <a:lnTo>
                  <a:pt x="177369" y="0"/>
                </a:lnTo>
                <a:lnTo>
                  <a:pt x="227584" y="7399"/>
                </a:lnTo>
                <a:lnTo>
                  <a:pt x="274174" y="23750"/>
                </a:lnTo>
                <a:lnTo>
                  <a:pt x="315418" y="48134"/>
                </a:lnTo>
                <a:lnTo>
                  <a:pt x="349597" y="79632"/>
                </a:lnTo>
                <a:lnTo>
                  <a:pt x="374992" y="117326"/>
                </a:lnTo>
                <a:lnTo>
                  <a:pt x="385102" y="161790"/>
                </a:lnTo>
                <a:lnTo>
                  <a:pt x="385356" y="170924"/>
                </a:lnTo>
                <a:lnTo>
                  <a:pt x="385010" y="180054"/>
                </a:lnTo>
                <a:lnTo>
                  <a:pt x="374451" y="224413"/>
                </a:lnTo>
                <a:lnTo>
                  <a:pt x="341143" y="269898"/>
                </a:lnTo>
                <a:lnTo>
                  <a:pt x="307851" y="293485"/>
                </a:lnTo>
                <a:lnTo>
                  <a:pt x="270882" y="310709"/>
                </a:lnTo>
                <a:lnTo>
                  <a:pt x="231432" y="321012"/>
                </a:lnTo>
                <a:lnTo>
                  <a:pt x="190779" y="32406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6640" y="7998822"/>
            <a:ext cx="360045" cy="347345"/>
          </a:xfrm>
          <a:custGeom>
            <a:avLst/>
            <a:gdLst/>
            <a:ahLst/>
            <a:cxnLst/>
            <a:rect l="l" t="t" r="r" b="b"/>
            <a:pathLst>
              <a:path w="360044" h="347345">
                <a:moveTo>
                  <a:pt x="189395" y="346765"/>
                </a:moveTo>
                <a:lnTo>
                  <a:pt x="113486" y="330432"/>
                </a:lnTo>
                <a:lnTo>
                  <a:pt x="64304" y="302254"/>
                </a:lnTo>
                <a:lnTo>
                  <a:pt x="31772" y="272504"/>
                </a:lnTo>
                <a:lnTo>
                  <a:pt x="10176" y="233965"/>
                </a:lnTo>
                <a:lnTo>
                  <a:pt x="0" y="190547"/>
                </a:lnTo>
                <a:lnTo>
                  <a:pt x="1727" y="146162"/>
                </a:lnTo>
                <a:lnTo>
                  <a:pt x="15843" y="104722"/>
                </a:lnTo>
                <a:lnTo>
                  <a:pt x="42832" y="70137"/>
                </a:lnTo>
                <a:lnTo>
                  <a:pt x="89635" y="36802"/>
                </a:lnTo>
                <a:lnTo>
                  <a:pt x="138773" y="7035"/>
                </a:lnTo>
                <a:lnTo>
                  <a:pt x="180641" y="2705"/>
                </a:lnTo>
                <a:lnTo>
                  <a:pt x="222374" y="0"/>
                </a:lnTo>
                <a:lnTo>
                  <a:pt x="263610" y="5766"/>
                </a:lnTo>
                <a:lnTo>
                  <a:pt x="303986" y="26850"/>
                </a:lnTo>
                <a:lnTo>
                  <a:pt x="332900" y="55214"/>
                </a:lnTo>
                <a:lnTo>
                  <a:pt x="352049" y="90937"/>
                </a:lnTo>
                <a:lnTo>
                  <a:pt x="359695" y="130761"/>
                </a:lnTo>
                <a:lnTo>
                  <a:pt x="359531" y="144324"/>
                </a:lnTo>
                <a:lnTo>
                  <a:pt x="350943" y="183954"/>
                </a:lnTo>
                <a:lnTo>
                  <a:pt x="330944" y="219207"/>
                </a:lnTo>
                <a:lnTo>
                  <a:pt x="300314" y="252710"/>
                </a:lnTo>
                <a:lnTo>
                  <a:pt x="254699" y="306645"/>
                </a:lnTo>
                <a:lnTo>
                  <a:pt x="221922" y="333993"/>
                </a:lnTo>
                <a:lnTo>
                  <a:pt x="189395" y="34676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5751" y="8842162"/>
            <a:ext cx="343535" cy="349250"/>
          </a:xfrm>
          <a:custGeom>
            <a:avLst/>
            <a:gdLst/>
            <a:ahLst/>
            <a:cxnLst/>
            <a:rect l="l" t="t" r="r" b="b"/>
            <a:pathLst>
              <a:path w="343535" h="349250">
                <a:moveTo>
                  <a:pt x="186957" y="349244"/>
                </a:moveTo>
                <a:lnTo>
                  <a:pt x="141114" y="346156"/>
                </a:lnTo>
                <a:lnTo>
                  <a:pt x="95654" y="332863"/>
                </a:lnTo>
                <a:lnTo>
                  <a:pt x="56243" y="310665"/>
                </a:lnTo>
                <a:lnTo>
                  <a:pt x="28547" y="280864"/>
                </a:lnTo>
                <a:lnTo>
                  <a:pt x="7454" y="236563"/>
                </a:lnTo>
                <a:lnTo>
                  <a:pt x="0" y="181875"/>
                </a:lnTo>
                <a:lnTo>
                  <a:pt x="1492" y="163464"/>
                </a:lnTo>
                <a:lnTo>
                  <a:pt x="17660" y="110701"/>
                </a:lnTo>
                <a:lnTo>
                  <a:pt x="49803" y="65887"/>
                </a:lnTo>
                <a:lnTo>
                  <a:pt x="94551" y="33726"/>
                </a:lnTo>
                <a:lnTo>
                  <a:pt x="142837" y="12170"/>
                </a:lnTo>
                <a:lnTo>
                  <a:pt x="203568" y="0"/>
                </a:lnTo>
                <a:lnTo>
                  <a:pt x="236917" y="7877"/>
                </a:lnTo>
                <a:lnTo>
                  <a:pt x="271170" y="24064"/>
                </a:lnTo>
                <a:lnTo>
                  <a:pt x="310153" y="52197"/>
                </a:lnTo>
                <a:lnTo>
                  <a:pt x="334549" y="84221"/>
                </a:lnTo>
                <a:lnTo>
                  <a:pt x="343431" y="121974"/>
                </a:lnTo>
                <a:lnTo>
                  <a:pt x="335874" y="167292"/>
                </a:lnTo>
                <a:lnTo>
                  <a:pt x="321223" y="207985"/>
                </a:lnTo>
                <a:lnTo>
                  <a:pt x="303214" y="246934"/>
                </a:lnTo>
                <a:lnTo>
                  <a:pt x="281849" y="284138"/>
                </a:lnTo>
                <a:lnTo>
                  <a:pt x="257126" y="319599"/>
                </a:lnTo>
                <a:lnTo>
                  <a:pt x="186957" y="34924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01" y="8411361"/>
            <a:ext cx="2017395" cy="1634489"/>
          </a:xfrm>
          <a:custGeom>
            <a:avLst/>
            <a:gdLst/>
            <a:ahLst/>
            <a:cxnLst/>
            <a:rect l="l" t="t" r="r" b="b"/>
            <a:pathLst>
              <a:path w="2017395" h="1634490">
                <a:moveTo>
                  <a:pt x="312674" y="956513"/>
                </a:moveTo>
                <a:lnTo>
                  <a:pt x="303784" y="910996"/>
                </a:lnTo>
                <a:lnTo>
                  <a:pt x="283171" y="867625"/>
                </a:lnTo>
                <a:lnTo>
                  <a:pt x="250786" y="832192"/>
                </a:lnTo>
                <a:lnTo>
                  <a:pt x="209473" y="807847"/>
                </a:lnTo>
                <a:lnTo>
                  <a:pt x="162852" y="796696"/>
                </a:lnTo>
                <a:lnTo>
                  <a:pt x="116713" y="798042"/>
                </a:lnTo>
                <a:lnTo>
                  <a:pt x="79311" y="813600"/>
                </a:lnTo>
                <a:lnTo>
                  <a:pt x="48387" y="840752"/>
                </a:lnTo>
                <a:lnTo>
                  <a:pt x="21704" y="876871"/>
                </a:lnTo>
                <a:lnTo>
                  <a:pt x="5600" y="911821"/>
                </a:lnTo>
                <a:lnTo>
                  <a:pt x="0" y="946899"/>
                </a:lnTo>
                <a:lnTo>
                  <a:pt x="2095" y="982535"/>
                </a:lnTo>
                <a:lnTo>
                  <a:pt x="10426" y="1025144"/>
                </a:lnTo>
                <a:lnTo>
                  <a:pt x="32550" y="1075029"/>
                </a:lnTo>
                <a:lnTo>
                  <a:pt x="68821" y="1115745"/>
                </a:lnTo>
                <a:lnTo>
                  <a:pt x="115785" y="1143393"/>
                </a:lnTo>
                <a:lnTo>
                  <a:pt x="168922" y="1155331"/>
                </a:lnTo>
                <a:lnTo>
                  <a:pt x="187134" y="1155573"/>
                </a:lnTo>
                <a:lnTo>
                  <a:pt x="205282" y="1153922"/>
                </a:lnTo>
                <a:lnTo>
                  <a:pt x="246976" y="1140079"/>
                </a:lnTo>
                <a:lnTo>
                  <a:pt x="282105" y="1086065"/>
                </a:lnTo>
                <a:lnTo>
                  <a:pt x="299415" y="1044041"/>
                </a:lnTo>
                <a:lnTo>
                  <a:pt x="310413" y="1000861"/>
                </a:lnTo>
                <a:lnTo>
                  <a:pt x="312674" y="956513"/>
                </a:lnTo>
                <a:close/>
              </a:path>
              <a:path w="2017395" h="1634490">
                <a:moveTo>
                  <a:pt x="645134" y="415505"/>
                </a:moveTo>
                <a:lnTo>
                  <a:pt x="636993" y="375361"/>
                </a:lnTo>
                <a:lnTo>
                  <a:pt x="616026" y="340220"/>
                </a:lnTo>
                <a:lnTo>
                  <a:pt x="578878" y="308292"/>
                </a:lnTo>
                <a:lnTo>
                  <a:pt x="538175" y="290817"/>
                </a:lnTo>
                <a:lnTo>
                  <a:pt x="492760" y="282321"/>
                </a:lnTo>
                <a:lnTo>
                  <a:pt x="447078" y="283451"/>
                </a:lnTo>
                <a:lnTo>
                  <a:pt x="405549" y="294830"/>
                </a:lnTo>
                <a:lnTo>
                  <a:pt x="372605" y="317093"/>
                </a:lnTo>
                <a:lnTo>
                  <a:pt x="343623" y="352056"/>
                </a:lnTo>
                <a:lnTo>
                  <a:pt x="316572" y="388391"/>
                </a:lnTo>
                <a:lnTo>
                  <a:pt x="291426" y="426085"/>
                </a:lnTo>
                <a:lnTo>
                  <a:pt x="268211" y="465137"/>
                </a:lnTo>
                <a:lnTo>
                  <a:pt x="260235" y="496163"/>
                </a:lnTo>
                <a:lnTo>
                  <a:pt x="260743" y="502589"/>
                </a:lnTo>
                <a:lnTo>
                  <a:pt x="261988" y="508914"/>
                </a:lnTo>
                <a:lnTo>
                  <a:pt x="263931" y="515124"/>
                </a:lnTo>
                <a:lnTo>
                  <a:pt x="283349" y="553046"/>
                </a:lnTo>
                <a:lnTo>
                  <a:pt x="302183" y="591388"/>
                </a:lnTo>
                <a:lnTo>
                  <a:pt x="325310" y="627341"/>
                </a:lnTo>
                <a:lnTo>
                  <a:pt x="357568" y="658152"/>
                </a:lnTo>
                <a:lnTo>
                  <a:pt x="396417" y="679462"/>
                </a:lnTo>
                <a:lnTo>
                  <a:pt x="439839" y="687971"/>
                </a:lnTo>
                <a:lnTo>
                  <a:pt x="448703" y="688047"/>
                </a:lnTo>
                <a:lnTo>
                  <a:pt x="457606" y="687565"/>
                </a:lnTo>
                <a:lnTo>
                  <a:pt x="513067" y="664603"/>
                </a:lnTo>
                <a:lnTo>
                  <a:pt x="534416" y="649312"/>
                </a:lnTo>
                <a:lnTo>
                  <a:pt x="569341" y="613994"/>
                </a:lnTo>
                <a:lnTo>
                  <a:pt x="589864" y="575856"/>
                </a:lnTo>
                <a:lnTo>
                  <a:pt x="608406" y="536829"/>
                </a:lnTo>
                <a:lnTo>
                  <a:pt x="624954" y="496912"/>
                </a:lnTo>
                <a:lnTo>
                  <a:pt x="639508" y="456107"/>
                </a:lnTo>
                <a:lnTo>
                  <a:pt x="645121" y="423760"/>
                </a:lnTo>
                <a:lnTo>
                  <a:pt x="645134" y="415505"/>
                </a:lnTo>
                <a:close/>
              </a:path>
              <a:path w="2017395" h="1634490">
                <a:moveTo>
                  <a:pt x="692556" y="1486789"/>
                </a:moveTo>
                <a:lnTo>
                  <a:pt x="684415" y="1430934"/>
                </a:lnTo>
                <a:lnTo>
                  <a:pt x="656475" y="1394155"/>
                </a:lnTo>
                <a:lnTo>
                  <a:pt x="585927" y="1349654"/>
                </a:lnTo>
                <a:lnTo>
                  <a:pt x="541223" y="1340980"/>
                </a:lnTo>
                <a:lnTo>
                  <a:pt x="496608" y="1343875"/>
                </a:lnTo>
                <a:lnTo>
                  <a:pt x="452247" y="1356385"/>
                </a:lnTo>
                <a:lnTo>
                  <a:pt x="408330" y="1376527"/>
                </a:lnTo>
                <a:lnTo>
                  <a:pt x="366966" y="1403172"/>
                </a:lnTo>
                <a:lnTo>
                  <a:pt x="333527" y="1465249"/>
                </a:lnTo>
                <a:lnTo>
                  <a:pt x="336232" y="1508785"/>
                </a:lnTo>
                <a:lnTo>
                  <a:pt x="348564" y="1554340"/>
                </a:lnTo>
                <a:lnTo>
                  <a:pt x="370014" y="1588350"/>
                </a:lnTo>
                <a:lnTo>
                  <a:pt x="401980" y="1611858"/>
                </a:lnTo>
                <a:lnTo>
                  <a:pt x="445922" y="1625904"/>
                </a:lnTo>
                <a:lnTo>
                  <a:pt x="493229" y="1632673"/>
                </a:lnTo>
                <a:lnTo>
                  <a:pt x="517055" y="1633943"/>
                </a:lnTo>
                <a:lnTo>
                  <a:pt x="547293" y="1633753"/>
                </a:lnTo>
                <a:lnTo>
                  <a:pt x="602068" y="1620634"/>
                </a:lnTo>
                <a:lnTo>
                  <a:pt x="648385" y="1588541"/>
                </a:lnTo>
                <a:lnTo>
                  <a:pt x="679983" y="1541818"/>
                </a:lnTo>
                <a:lnTo>
                  <a:pt x="692556" y="1486789"/>
                </a:lnTo>
                <a:close/>
              </a:path>
              <a:path w="2017395" h="1634490">
                <a:moveTo>
                  <a:pt x="877798" y="961351"/>
                </a:moveTo>
                <a:lnTo>
                  <a:pt x="871118" y="913803"/>
                </a:lnTo>
                <a:lnTo>
                  <a:pt x="855230" y="871918"/>
                </a:lnTo>
                <a:lnTo>
                  <a:pt x="824788" y="832154"/>
                </a:lnTo>
                <a:lnTo>
                  <a:pt x="785215" y="801535"/>
                </a:lnTo>
                <a:lnTo>
                  <a:pt x="739127" y="782078"/>
                </a:lnTo>
                <a:lnTo>
                  <a:pt x="689622" y="775106"/>
                </a:lnTo>
                <a:lnTo>
                  <a:pt x="672922" y="775652"/>
                </a:lnTo>
                <a:lnTo>
                  <a:pt x="623976" y="785876"/>
                </a:lnTo>
                <a:lnTo>
                  <a:pt x="576707" y="810996"/>
                </a:lnTo>
                <a:lnTo>
                  <a:pt x="536143" y="845947"/>
                </a:lnTo>
                <a:lnTo>
                  <a:pt x="504266" y="889012"/>
                </a:lnTo>
                <a:lnTo>
                  <a:pt x="482650" y="938060"/>
                </a:lnTo>
                <a:lnTo>
                  <a:pt x="472376" y="990688"/>
                </a:lnTo>
                <a:lnTo>
                  <a:pt x="471563" y="1008570"/>
                </a:lnTo>
                <a:lnTo>
                  <a:pt x="472211" y="1019378"/>
                </a:lnTo>
                <a:lnTo>
                  <a:pt x="482498" y="1061173"/>
                </a:lnTo>
                <a:lnTo>
                  <a:pt x="504240" y="1098283"/>
                </a:lnTo>
                <a:lnTo>
                  <a:pt x="535660" y="1127620"/>
                </a:lnTo>
                <a:lnTo>
                  <a:pt x="662559" y="1173619"/>
                </a:lnTo>
                <a:lnTo>
                  <a:pt x="705739" y="1183754"/>
                </a:lnTo>
                <a:lnTo>
                  <a:pt x="747039" y="1184414"/>
                </a:lnTo>
                <a:lnTo>
                  <a:pt x="785952" y="1171943"/>
                </a:lnTo>
                <a:lnTo>
                  <a:pt x="821994" y="1142695"/>
                </a:lnTo>
                <a:lnTo>
                  <a:pt x="847382" y="1105281"/>
                </a:lnTo>
                <a:lnTo>
                  <a:pt x="865454" y="1060386"/>
                </a:lnTo>
                <a:lnTo>
                  <a:pt x="875753" y="1011313"/>
                </a:lnTo>
                <a:lnTo>
                  <a:pt x="877798" y="961351"/>
                </a:lnTo>
                <a:close/>
              </a:path>
              <a:path w="2017395" h="1634490">
                <a:moveTo>
                  <a:pt x="968463" y="135293"/>
                </a:moveTo>
                <a:lnTo>
                  <a:pt x="965644" y="94018"/>
                </a:lnTo>
                <a:lnTo>
                  <a:pt x="929957" y="30962"/>
                </a:lnTo>
                <a:lnTo>
                  <a:pt x="859332" y="508"/>
                </a:lnTo>
                <a:lnTo>
                  <a:pt x="812838" y="0"/>
                </a:lnTo>
                <a:lnTo>
                  <a:pt x="776439" y="4495"/>
                </a:lnTo>
                <a:lnTo>
                  <a:pt x="676833" y="21374"/>
                </a:lnTo>
                <a:lnTo>
                  <a:pt x="635330" y="41859"/>
                </a:lnTo>
                <a:lnTo>
                  <a:pt x="604304" y="70535"/>
                </a:lnTo>
                <a:lnTo>
                  <a:pt x="584403" y="105054"/>
                </a:lnTo>
                <a:lnTo>
                  <a:pt x="576275" y="143065"/>
                </a:lnTo>
                <a:lnTo>
                  <a:pt x="580542" y="182206"/>
                </a:lnTo>
                <a:lnTo>
                  <a:pt x="597852" y="220116"/>
                </a:lnTo>
                <a:lnTo>
                  <a:pt x="629196" y="261912"/>
                </a:lnTo>
                <a:lnTo>
                  <a:pt x="674839" y="300748"/>
                </a:lnTo>
                <a:lnTo>
                  <a:pt x="710984" y="322326"/>
                </a:lnTo>
                <a:lnTo>
                  <a:pt x="748703" y="337769"/>
                </a:lnTo>
                <a:lnTo>
                  <a:pt x="786866" y="345643"/>
                </a:lnTo>
                <a:lnTo>
                  <a:pt x="824331" y="344563"/>
                </a:lnTo>
                <a:lnTo>
                  <a:pt x="892683" y="309880"/>
                </a:lnTo>
                <a:lnTo>
                  <a:pt x="921283" y="273469"/>
                </a:lnTo>
                <a:lnTo>
                  <a:pt x="944664" y="222465"/>
                </a:lnTo>
                <a:lnTo>
                  <a:pt x="960247" y="181724"/>
                </a:lnTo>
                <a:lnTo>
                  <a:pt x="968463" y="135293"/>
                </a:lnTo>
                <a:close/>
              </a:path>
              <a:path w="2017395" h="1634490">
                <a:moveTo>
                  <a:pt x="1222438" y="1394523"/>
                </a:moveTo>
                <a:lnTo>
                  <a:pt x="1212291" y="1340027"/>
                </a:lnTo>
                <a:lnTo>
                  <a:pt x="1186599" y="1305267"/>
                </a:lnTo>
                <a:lnTo>
                  <a:pt x="1145921" y="1276756"/>
                </a:lnTo>
                <a:lnTo>
                  <a:pt x="1100772" y="1255915"/>
                </a:lnTo>
                <a:lnTo>
                  <a:pt x="1052652" y="1243482"/>
                </a:lnTo>
                <a:lnTo>
                  <a:pt x="1003147" y="1239812"/>
                </a:lnTo>
                <a:lnTo>
                  <a:pt x="986561" y="1240561"/>
                </a:lnTo>
                <a:lnTo>
                  <a:pt x="937602" y="1248714"/>
                </a:lnTo>
                <a:lnTo>
                  <a:pt x="894067" y="1272400"/>
                </a:lnTo>
                <a:lnTo>
                  <a:pt x="860145" y="1305814"/>
                </a:lnTo>
                <a:lnTo>
                  <a:pt x="836587" y="1345882"/>
                </a:lnTo>
                <a:lnTo>
                  <a:pt x="824128" y="1389532"/>
                </a:lnTo>
                <a:lnTo>
                  <a:pt x="823518" y="1433677"/>
                </a:lnTo>
                <a:lnTo>
                  <a:pt x="835507" y="1475244"/>
                </a:lnTo>
                <a:lnTo>
                  <a:pt x="860844" y="1511147"/>
                </a:lnTo>
                <a:lnTo>
                  <a:pt x="894524" y="1538185"/>
                </a:lnTo>
                <a:lnTo>
                  <a:pt x="930097" y="1562112"/>
                </a:lnTo>
                <a:lnTo>
                  <a:pt x="967549" y="1582953"/>
                </a:lnTo>
                <a:lnTo>
                  <a:pt x="1013015" y="1603311"/>
                </a:lnTo>
                <a:lnTo>
                  <a:pt x="1038923" y="1608518"/>
                </a:lnTo>
                <a:lnTo>
                  <a:pt x="1045527" y="1608480"/>
                </a:lnTo>
                <a:lnTo>
                  <a:pt x="1083246" y="1597037"/>
                </a:lnTo>
                <a:lnTo>
                  <a:pt x="1131760" y="1547037"/>
                </a:lnTo>
                <a:lnTo>
                  <a:pt x="1158671" y="1513039"/>
                </a:lnTo>
                <a:lnTo>
                  <a:pt x="1184109" y="1477937"/>
                </a:lnTo>
                <a:lnTo>
                  <a:pt x="1208074" y="1441704"/>
                </a:lnTo>
                <a:lnTo>
                  <a:pt x="1222438" y="1394523"/>
                </a:lnTo>
                <a:close/>
              </a:path>
              <a:path w="2017395" h="1634490">
                <a:moveTo>
                  <a:pt x="1245209" y="702703"/>
                </a:moveTo>
                <a:lnTo>
                  <a:pt x="1245158" y="686435"/>
                </a:lnTo>
                <a:lnTo>
                  <a:pt x="1242199" y="670445"/>
                </a:lnTo>
                <a:lnTo>
                  <a:pt x="1238643" y="660171"/>
                </a:lnTo>
                <a:lnTo>
                  <a:pt x="1233741" y="650519"/>
                </a:lnTo>
                <a:lnTo>
                  <a:pt x="1189037" y="561225"/>
                </a:lnTo>
                <a:lnTo>
                  <a:pt x="1139875" y="465175"/>
                </a:lnTo>
                <a:lnTo>
                  <a:pt x="1102575" y="435965"/>
                </a:lnTo>
                <a:lnTo>
                  <a:pt x="1078992" y="431634"/>
                </a:lnTo>
                <a:lnTo>
                  <a:pt x="1071054" y="431901"/>
                </a:lnTo>
                <a:lnTo>
                  <a:pt x="1016444" y="443865"/>
                </a:lnTo>
                <a:lnTo>
                  <a:pt x="972248" y="462241"/>
                </a:lnTo>
                <a:lnTo>
                  <a:pt x="931849" y="487946"/>
                </a:lnTo>
                <a:lnTo>
                  <a:pt x="896518" y="520293"/>
                </a:lnTo>
                <a:lnTo>
                  <a:pt x="863777" y="564515"/>
                </a:lnTo>
                <a:lnTo>
                  <a:pt x="844753" y="616178"/>
                </a:lnTo>
                <a:lnTo>
                  <a:pt x="842251" y="670382"/>
                </a:lnTo>
                <a:lnTo>
                  <a:pt x="858723" y="715505"/>
                </a:lnTo>
                <a:lnTo>
                  <a:pt x="890905" y="753364"/>
                </a:lnTo>
                <a:lnTo>
                  <a:pt x="935494" y="785774"/>
                </a:lnTo>
                <a:lnTo>
                  <a:pt x="984834" y="810514"/>
                </a:lnTo>
                <a:lnTo>
                  <a:pt x="1038707" y="822477"/>
                </a:lnTo>
                <a:lnTo>
                  <a:pt x="1057109" y="823480"/>
                </a:lnTo>
                <a:lnTo>
                  <a:pt x="1075524" y="822972"/>
                </a:lnTo>
                <a:lnTo>
                  <a:pt x="1129690" y="812457"/>
                </a:lnTo>
                <a:lnTo>
                  <a:pt x="1179677" y="789038"/>
                </a:lnTo>
                <a:lnTo>
                  <a:pt x="1217549" y="760095"/>
                </a:lnTo>
                <a:lnTo>
                  <a:pt x="1242326" y="718705"/>
                </a:lnTo>
                <a:lnTo>
                  <a:pt x="1245209" y="702703"/>
                </a:lnTo>
                <a:close/>
              </a:path>
              <a:path w="2017395" h="1634490">
                <a:moveTo>
                  <a:pt x="1482051" y="1127836"/>
                </a:moveTo>
                <a:lnTo>
                  <a:pt x="1477810" y="1081646"/>
                </a:lnTo>
                <a:lnTo>
                  <a:pt x="1468780" y="1032014"/>
                </a:lnTo>
                <a:lnTo>
                  <a:pt x="1449565" y="991095"/>
                </a:lnTo>
                <a:lnTo>
                  <a:pt x="1422666" y="957986"/>
                </a:lnTo>
                <a:lnTo>
                  <a:pt x="1389214" y="933030"/>
                </a:lnTo>
                <a:lnTo>
                  <a:pt x="1350352" y="916559"/>
                </a:lnTo>
                <a:lnTo>
                  <a:pt x="1307198" y="908900"/>
                </a:lnTo>
                <a:lnTo>
                  <a:pt x="1260919" y="910412"/>
                </a:lnTo>
                <a:lnTo>
                  <a:pt x="1212634" y="921423"/>
                </a:lnTo>
                <a:lnTo>
                  <a:pt x="1178115" y="941235"/>
                </a:lnTo>
                <a:lnTo>
                  <a:pt x="1149680" y="973632"/>
                </a:lnTo>
                <a:lnTo>
                  <a:pt x="1129042" y="1014145"/>
                </a:lnTo>
                <a:lnTo>
                  <a:pt x="1117866" y="1058291"/>
                </a:lnTo>
                <a:lnTo>
                  <a:pt x="1117879" y="1101610"/>
                </a:lnTo>
                <a:lnTo>
                  <a:pt x="1130744" y="1139621"/>
                </a:lnTo>
                <a:lnTo>
                  <a:pt x="1162761" y="1178509"/>
                </a:lnTo>
                <a:lnTo>
                  <a:pt x="1201877" y="1210348"/>
                </a:lnTo>
                <a:lnTo>
                  <a:pt x="1246505" y="1233779"/>
                </a:lnTo>
                <a:lnTo>
                  <a:pt x="1294790" y="1247902"/>
                </a:lnTo>
                <a:lnTo>
                  <a:pt x="1344917" y="1252207"/>
                </a:lnTo>
                <a:lnTo>
                  <a:pt x="1361732" y="1251407"/>
                </a:lnTo>
                <a:lnTo>
                  <a:pt x="1401038" y="1242555"/>
                </a:lnTo>
                <a:lnTo>
                  <a:pt x="1435671" y="1221943"/>
                </a:lnTo>
                <a:lnTo>
                  <a:pt x="1462265" y="1191615"/>
                </a:lnTo>
                <a:lnTo>
                  <a:pt x="1478178" y="1154531"/>
                </a:lnTo>
                <a:lnTo>
                  <a:pt x="1482051" y="1127836"/>
                </a:lnTo>
                <a:close/>
              </a:path>
              <a:path w="2017395" h="1634490">
                <a:moveTo>
                  <a:pt x="1576476" y="193357"/>
                </a:moveTo>
                <a:lnTo>
                  <a:pt x="1573453" y="152298"/>
                </a:lnTo>
                <a:lnTo>
                  <a:pt x="1556334" y="111798"/>
                </a:lnTo>
                <a:lnTo>
                  <a:pt x="1528483" y="76263"/>
                </a:lnTo>
                <a:lnTo>
                  <a:pt x="1493278" y="50152"/>
                </a:lnTo>
                <a:lnTo>
                  <a:pt x="1454086" y="37896"/>
                </a:lnTo>
                <a:lnTo>
                  <a:pt x="1413446" y="36537"/>
                </a:lnTo>
                <a:lnTo>
                  <a:pt x="1372819" y="36296"/>
                </a:lnTo>
                <a:lnTo>
                  <a:pt x="1332204" y="37198"/>
                </a:lnTo>
                <a:lnTo>
                  <a:pt x="1291602" y="39243"/>
                </a:lnTo>
                <a:lnTo>
                  <a:pt x="1248714" y="63017"/>
                </a:lnTo>
                <a:lnTo>
                  <a:pt x="1213421" y="91681"/>
                </a:lnTo>
                <a:lnTo>
                  <a:pt x="1185926" y="124244"/>
                </a:lnTo>
                <a:lnTo>
                  <a:pt x="1166406" y="159740"/>
                </a:lnTo>
                <a:lnTo>
                  <a:pt x="1155077" y="197192"/>
                </a:lnTo>
                <a:lnTo>
                  <a:pt x="1152131" y="235648"/>
                </a:lnTo>
                <a:lnTo>
                  <a:pt x="1157795" y="274129"/>
                </a:lnTo>
                <a:lnTo>
                  <a:pt x="1172248" y="311645"/>
                </a:lnTo>
                <a:lnTo>
                  <a:pt x="1195692" y="347256"/>
                </a:lnTo>
                <a:lnTo>
                  <a:pt x="1234135" y="385406"/>
                </a:lnTo>
                <a:lnTo>
                  <a:pt x="1275156" y="409041"/>
                </a:lnTo>
                <a:lnTo>
                  <a:pt x="1321727" y="417410"/>
                </a:lnTo>
                <a:lnTo>
                  <a:pt x="1329626" y="417233"/>
                </a:lnTo>
                <a:lnTo>
                  <a:pt x="1368386" y="409536"/>
                </a:lnTo>
                <a:lnTo>
                  <a:pt x="1422450" y="376682"/>
                </a:lnTo>
                <a:lnTo>
                  <a:pt x="1442262" y="363283"/>
                </a:lnTo>
                <a:lnTo>
                  <a:pt x="1462684" y="350824"/>
                </a:lnTo>
                <a:lnTo>
                  <a:pt x="1483690" y="339293"/>
                </a:lnTo>
                <a:lnTo>
                  <a:pt x="1525333" y="313626"/>
                </a:lnTo>
                <a:lnTo>
                  <a:pt x="1552244" y="279133"/>
                </a:lnTo>
                <a:lnTo>
                  <a:pt x="1568081" y="238239"/>
                </a:lnTo>
                <a:lnTo>
                  <a:pt x="1576476" y="193357"/>
                </a:lnTo>
                <a:close/>
              </a:path>
              <a:path w="2017395" h="1634490">
                <a:moveTo>
                  <a:pt x="1814550" y="680847"/>
                </a:moveTo>
                <a:lnTo>
                  <a:pt x="1813280" y="638149"/>
                </a:lnTo>
                <a:lnTo>
                  <a:pt x="1801888" y="597471"/>
                </a:lnTo>
                <a:lnTo>
                  <a:pt x="1780438" y="561911"/>
                </a:lnTo>
                <a:lnTo>
                  <a:pt x="1748993" y="534606"/>
                </a:lnTo>
                <a:lnTo>
                  <a:pt x="1709966" y="513422"/>
                </a:lnTo>
                <a:lnTo>
                  <a:pt x="1669821" y="498030"/>
                </a:lnTo>
                <a:lnTo>
                  <a:pt x="1628254" y="490296"/>
                </a:lnTo>
                <a:lnTo>
                  <a:pt x="1584985" y="492125"/>
                </a:lnTo>
                <a:lnTo>
                  <a:pt x="1539735" y="505421"/>
                </a:lnTo>
                <a:lnTo>
                  <a:pt x="1464246" y="555396"/>
                </a:lnTo>
                <a:lnTo>
                  <a:pt x="1438719" y="571449"/>
                </a:lnTo>
                <a:lnTo>
                  <a:pt x="1405712" y="602005"/>
                </a:lnTo>
                <a:lnTo>
                  <a:pt x="1391018" y="638314"/>
                </a:lnTo>
                <a:lnTo>
                  <a:pt x="1388694" y="678065"/>
                </a:lnTo>
                <a:lnTo>
                  <a:pt x="1392783" y="718959"/>
                </a:lnTo>
                <a:lnTo>
                  <a:pt x="1425282" y="783132"/>
                </a:lnTo>
                <a:lnTo>
                  <a:pt x="1489151" y="820585"/>
                </a:lnTo>
                <a:lnTo>
                  <a:pt x="1534096" y="830199"/>
                </a:lnTo>
                <a:lnTo>
                  <a:pt x="1577784" y="827532"/>
                </a:lnTo>
                <a:lnTo>
                  <a:pt x="1620735" y="817651"/>
                </a:lnTo>
                <a:lnTo>
                  <a:pt x="1663458" y="805586"/>
                </a:lnTo>
                <a:lnTo>
                  <a:pt x="1706448" y="796378"/>
                </a:lnTo>
                <a:lnTo>
                  <a:pt x="1750225" y="795058"/>
                </a:lnTo>
                <a:lnTo>
                  <a:pt x="1752346" y="795299"/>
                </a:lnTo>
                <a:lnTo>
                  <a:pt x="1754797" y="791743"/>
                </a:lnTo>
                <a:lnTo>
                  <a:pt x="1757108" y="790028"/>
                </a:lnTo>
                <a:lnTo>
                  <a:pt x="1786509" y="759904"/>
                </a:lnTo>
                <a:lnTo>
                  <a:pt x="1805647" y="722464"/>
                </a:lnTo>
                <a:lnTo>
                  <a:pt x="1814550" y="680847"/>
                </a:lnTo>
                <a:close/>
              </a:path>
              <a:path w="2017395" h="1634490">
                <a:moveTo>
                  <a:pt x="2016899" y="1148029"/>
                </a:moveTo>
                <a:lnTo>
                  <a:pt x="2016455" y="1099756"/>
                </a:lnTo>
                <a:lnTo>
                  <a:pt x="2004161" y="1050759"/>
                </a:lnTo>
                <a:lnTo>
                  <a:pt x="1983676" y="1017638"/>
                </a:lnTo>
                <a:lnTo>
                  <a:pt x="1951774" y="990511"/>
                </a:lnTo>
                <a:lnTo>
                  <a:pt x="1911997" y="970686"/>
                </a:lnTo>
                <a:lnTo>
                  <a:pt x="1867865" y="959472"/>
                </a:lnTo>
                <a:lnTo>
                  <a:pt x="1822919" y="958164"/>
                </a:lnTo>
                <a:lnTo>
                  <a:pt x="1780679" y="968082"/>
                </a:lnTo>
                <a:lnTo>
                  <a:pt x="1736293" y="993978"/>
                </a:lnTo>
                <a:lnTo>
                  <a:pt x="1702181" y="1030058"/>
                </a:lnTo>
                <a:lnTo>
                  <a:pt x="1680121" y="1072896"/>
                </a:lnTo>
                <a:lnTo>
                  <a:pt x="1671891" y="1119035"/>
                </a:lnTo>
                <a:lnTo>
                  <a:pt x="1679244" y="1165034"/>
                </a:lnTo>
                <a:lnTo>
                  <a:pt x="1701215" y="1202283"/>
                </a:lnTo>
                <a:lnTo>
                  <a:pt x="1736979" y="1236040"/>
                </a:lnTo>
                <a:lnTo>
                  <a:pt x="1781517" y="1263789"/>
                </a:lnTo>
                <a:lnTo>
                  <a:pt x="1829841" y="1282979"/>
                </a:lnTo>
                <a:lnTo>
                  <a:pt x="1876971" y="1291094"/>
                </a:lnTo>
                <a:lnTo>
                  <a:pt x="1917877" y="1285582"/>
                </a:lnTo>
                <a:lnTo>
                  <a:pt x="1955977" y="1264361"/>
                </a:lnTo>
                <a:lnTo>
                  <a:pt x="1985759" y="1232750"/>
                </a:lnTo>
                <a:lnTo>
                  <a:pt x="2006371" y="1193165"/>
                </a:lnTo>
                <a:lnTo>
                  <a:pt x="2016899" y="1148029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07398" y="9334356"/>
            <a:ext cx="365760" cy="288925"/>
          </a:xfrm>
          <a:custGeom>
            <a:avLst/>
            <a:gdLst/>
            <a:ahLst/>
            <a:cxnLst/>
            <a:rect l="l" t="t" r="r" b="b"/>
            <a:pathLst>
              <a:path w="365760" h="288925">
                <a:moveTo>
                  <a:pt x="186889" y="288752"/>
                </a:moveTo>
                <a:lnTo>
                  <a:pt x="141370" y="284629"/>
                </a:lnTo>
                <a:lnTo>
                  <a:pt x="97547" y="272872"/>
                </a:lnTo>
                <a:lnTo>
                  <a:pt x="61788" y="257979"/>
                </a:lnTo>
                <a:lnTo>
                  <a:pt x="30416" y="233798"/>
                </a:lnTo>
                <a:lnTo>
                  <a:pt x="6149" y="193040"/>
                </a:lnTo>
                <a:lnTo>
                  <a:pt x="0" y="161908"/>
                </a:lnTo>
                <a:lnTo>
                  <a:pt x="161" y="145956"/>
                </a:lnTo>
                <a:lnTo>
                  <a:pt x="10196" y="107677"/>
                </a:lnTo>
                <a:lnTo>
                  <a:pt x="31194" y="72811"/>
                </a:lnTo>
                <a:lnTo>
                  <a:pt x="64052" y="42935"/>
                </a:lnTo>
                <a:lnTo>
                  <a:pt x="105766" y="19725"/>
                </a:lnTo>
                <a:lnTo>
                  <a:pt x="153328" y="4855"/>
                </a:lnTo>
                <a:lnTo>
                  <a:pt x="203733" y="0"/>
                </a:lnTo>
                <a:lnTo>
                  <a:pt x="216094" y="1044"/>
                </a:lnTo>
                <a:lnTo>
                  <a:pt x="263834" y="13600"/>
                </a:lnTo>
                <a:lnTo>
                  <a:pt x="306372" y="38691"/>
                </a:lnTo>
                <a:lnTo>
                  <a:pt x="340505" y="74428"/>
                </a:lnTo>
                <a:lnTo>
                  <a:pt x="365207" y="148260"/>
                </a:lnTo>
                <a:lnTo>
                  <a:pt x="355510" y="190444"/>
                </a:lnTo>
                <a:lnTo>
                  <a:pt x="332255" y="229165"/>
                </a:lnTo>
                <a:lnTo>
                  <a:pt x="297793" y="260436"/>
                </a:lnTo>
                <a:lnTo>
                  <a:pt x="254473" y="280272"/>
                </a:lnTo>
                <a:lnTo>
                  <a:pt x="209576" y="287887"/>
                </a:lnTo>
                <a:lnTo>
                  <a:pt x="186889" y="28875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87264" cy="40766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990102" y="1834981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39601" y="0"/>
            <a:ext cx="216535" cy="14604"/>
          </a:xfrm>
          <a:custGeom>
            <a:avLst/>
            <a:gdLst/>
            <a:ahLst/>
            <a:cxnLst/>
            <a:rect l="l" t="t" r="r" b="b"/>
            <a:pathLst>
              <a:path w="216534" h="14604">
                <a:moveTo>
                  <a:pt x="102896" y="14590"/>
                </a:moveTo>
                <a:lnTo>
                  <a:pt x="54633" y="10694"/>
                </a:lnTo>
                <a:lnTo>
                  <a:pt x="6303" y="1798"/>
                </a:lnTo>
                <a:lnTo>
                  <a:pt x="0" y="0"/>
                </a:lnTo>
                <a:lnTo>
                  <a:pt x="216258" y="0"/>
                </a:lnTo>
                <a:lnTo>
                  <a:pt x="195976" y="6110"/>
                </a:lnTo>
                <a:lnTo>
                  <a:pt x="150280" y="13169"/>
                </a:lnTo>
                <a:lnTo>
                  <a:pt x="102896" y="1459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50626" y="728113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193084" y="11"/>
            <a:ext cx="1694814" cy="824230"/>
          </a:xfrm>
          <a:custGeom>
            <a:avLst/>
            <a:gdLst/>
            <a:ahLst/>
            <a:cxnLst/>
            <a:rect l="l" t="t" r="r" b="b"/>
            <a:pathLst>
              <a:path w="1694815" h="824230">
                <a:moveTo>
                  <a:pt x="703478" y="593077"/>
                </a:moveTo>
                <a:lnTo>
                  <a:pt x="698919" y="551141"/>
                </a:lnTo>
                <a:lnTo>
                  <a:pt x="683272" y="511975"/>
                </a:lnTo>
                <a:lnTo>
                  <a:pt x="523240" y="196684"/>
                </a:lnTo>
                <a:lnTo>
                  <a:pt x="496722" y="164731"/>
                </a:lnTo>
                <a:lnTo>
                  <a:pt x="461467" y="142798"/>
                </a:lnTo>
                <a:lnTo>
                  <a:pt x="421081" y="133134"/>
                </a:lnTo>
                <a:lnTo>
                  <a:pt x="400253" y="133261"/>
                </a:lnTo>
                <a:lnTo>
                  <a:pt x="325323" y="147650"/>
                </a:lnTo>
                <a:lnTo>
                  <a:pt x="285572" y="160210"/>
                </a:lnTo>
                <a:lnTo>
                  <a:pt x="247129" y="176136"/>
                </a:lnTo>
                <a:lnTo>
                  <a:pt x="210146" y="195351"/>
                </a:lnTo>
                <a:lnTo>
                  <a:pt x="175018" y="217665"/>
                </a:lnTo>
                <a:lnTo>
                  <a:pt x="141909" y="242989"/>
                </a:lnTo>
                <a:lnTo>
                  <a:pt x="111163" y="271018"/>
                </a:lnTo>
                <a:lnTo>
                  <a:pt x="80492" y="303758"/>
                </a:lnTo>
                <a:lnTo>
                  <a:pt x="52146" y="342188"/>
                </a:lnTo>
                <a:lnTo>
                  <a:pt x="29298" y="384390"/>
                </a:lnTo>
                <a:lnTo>
                  <a:pt x="12636" y="429145"/>
                </a:lnTo>
                <a:lnTo>
                  <a:pt x="0" y="501573"/>
                </a:lnTo>
                <a:lnTo>
                  <a:pt x="2298" y="546430"/>
                </a:lnTo>
                <a:lnTo>
                  <a:pt x="12865" y="587336"/>
                </a:lnTo>
                <a:lnTo>
                  <a:pt x="30962" y="624700"/>
                </a:lnTo>
                <a:lnTo>
                  <a:pt x="55892" y="658926"/>
                </a:lnTo>
                <a:lnTo>
                  <a:pt x="86931" y="690384"/>
                </a:lnTo>
                <a:lnTo>
                  <a:pt x="123380" y="719493"/>
                </a:lnTo>
                <a:lnTo>
                  <a:pt x="164503" y="746620"/>
                </a:lnTo>
                <a:lnTo>
                  <a:pt x="220573" y="777595"/>
                </a:lnTo>
                <a:lnTo>
                  <a:pt x="280949" y="799020"/>
                </a:lnTo>
                <a:lnTo>
                  <a:pt x="344017" y="810310"/>
                </a:lnTo>
                <a:lnTo>
                  <a:pt x="376034" y="812050"/>
                </a:lnTo>
                <a:lnTo>
                  <a:pt x="408076" y="811161"/>
                </a:lnTo>
                <a:lnTo>
                  <a:pt x="471411" y="801560"/>
                </a:lnTo>
                <a:lnTo>
                  <a:pt x="532345" y="781761"/>
                </a:lnTo>
                <a:lnTo>
                  <a:pt x="589229" y="752284"/>
                </a:lnTo>
                <a:lnTo>
                  <a:pt x="651471" y="705027"/>
                </a:lnTo>
                <a:lnTo>
                  <a:pt x="678853" y="672947"/>
                </a:lnTo>
                <a:lnTo>
                  <a:pt x="696620" y="634695"/>
                </a:lnTo>
                <a:lnTo>
                  <a:pt x="703478" y="593077"/>
                </a:lnTo>
                <a:close/>
              </a:path>
              <a:path w="1694815" h="824230">
                <a:moveTo>
                  <a:pt x="1068425" y="0"/>
                </a:moveTo>
                <a:lnTo>
                  <a:pt x="629970" y="0"/>
                </a:lnTo>
                <a:lnTo>
                  <a:pt x="638505" y="9931"/>
                </a:lnTo>
                <a:lnTo>
                  <a:pt x="681570" y="49504"/>
                </a:lnTo>
                <a:lnTo>
                  <a:pt x="715086" y="73533"/>
                </a:lnTo>
                <a:lnTo>
                  <a:pt x="752208" y="91465"/>
                </a:lnTo>
                <a:lnTo>
                  <a:pt x="791870" y="102768"/>
                </a:lnTo>
                <a:lnTo>
                  <a:pt x="832878" y="107124"/>
                </a:lnTo>
                <a:lnTo>
                  <a:pt x="853490" y="106641"/>
                </a:lnTo>
                <a:lnTo>
                  <a:pt x="894245" y="100393"/>
                </a:lnTo>
                <a:lnTo>
                  <a:pt x="933335" y="87249"/>
                </a:lnTo>
                <a:lnTo>
                  <a:pt x="969594" y="67614"/>
                </a:lnTo>
                <a:lnTo>
                  <a:pt x="1011516" y="36893"/>
                </a:lnTo>
                <a:lnTo>
                  <a:pt x="1045984" y="13652"/>
                </a:lnTo>
                <a:lnTo>
                  <a:pt x="1068425" y="0"/>
                </a:lnTo>
                <a:close/>
              </a:path>
              <a:path w="1694815" h="824230">
                <a:moveTo>
                  <a:pt x="1694624" y="527443"/>
                </a:moveTo>
                <a:lnTo>
                  <a:pt x="1690344" y="484416"/>
                </a:lnTo>
                <a:lnTo>
                  <a:pt x="1680070" y="442734"/>
                </a:lnTo>
                <a:lnTo>
                  <a:pt x="1663827" y="403466"/>
                </a:lnTo>
                <a:lnTo>
                  <a:pt x="1641640" y="367690"/>
                </a:lnTo>
                <a:lnTo>
                  <a:pt x="1613522" y="336473"/>
                </a:lnTo>
                <a:lnTo>
                  <a:pt x="1579499" y="310870"/>
                </a:lnTo>
                <a:lnTo>
                  <a:pt x="1537284" y="286918"/>
                </a:lnTo>
                <a:lnTo>
                  <a:pt x="1494370" y="266395"/>
                </a:lnTo>
                <a:lnTo>
                  <a:pt x="1450644" y="250101"/>
                </a:lnTo>
                <a:lnTo>
                  <a:pt x="1405978" y="238836"/>
                </a:lnTo>
                <a:lnTo>
                  <a:pt x="1360258" y="233426"/>
                </a:lnTo>
                <a:lnTo>
                  <a:pt x="1313357" y="234657"/>
                </a:lnTo>
                <a:lnTo>
                  <a:pt x="1265148" y="243319"/>
                </a:lnTo>
                <a:lnTo>
                  <a:pt x="1215517" y="260248"/>
                </a:lnTo>
                <a:lnTo>
                  <a:pt x="1084224" y="346951"/>
                </a:lnTo>
                <a:lnTo>
                  <a:pt x="1039825" y="374789"/>
                </a:lnTo>
                <a:lnTo>
                  <a:pt x="997496" y="408825"/>
                </a:lnTo>
                <a:lnTo>
                  <a:pt x="970864" y="447890"/>
                </a:lnTo>
                <a:lnTo>
                  <a:pt x="956843" y="490804"/>
                </a:lnTo>
                <a:lnTo>
                  <a:pt x="952385" y="536359"/>
                </a:lnTo>
                <a:lnTo>
                  <a:pt x="954430" y="583387"/>
                </a:lnTo>
                <a:lnTo>
                  <a:pt x="959916" y="630707"/>
                </a:lnTo>
                <a:lnTo>
                  <a:pt x="973924" y="682091"/>
                </a:lnTo>
                <a:lnTo>
                  <a:pt x="999744" y="724128"/>
                </a:lnTo>
                <a:lnTo>
                  <a:pt x="1035304" y="758101"/>
                </a:lnTo>
                <a:lnTo>
                  <a:pt x="1078585" y="785304"/>
                </a:lnTo>
                <a:lnTo>
                  <a:pt x="1127531" y="807021"/>
                </a:lnTo>
                <a:lnTo>
                  <a:pt x="1174750" y="820064"/>
                </a:lnTo>
                <a:lnTo>
                  <a:pt x="1221054" y="824179"/>
                </a:lnTo>
                <a:lnTo>
                  <a:pt x="1266647" y="821283"/>
                </a:lnTo>
                <a:lnTo>
                  <a:pt x="1311694" y="813231"/>
                </a:lnTo>
                <a:lnTo>
                  <a:pt x="1356423" y="801928"/>
                </a:lnTo>
                <a:lnTo>
                  <a:pt x="1445615" y="777125"/>
                </a:lnTo>
                <a:lnTo>
                  <a:pt x="1490472" y="767397"/>
                </a:lnTo>
                <a:lnTo>
                  <a:pt x="1535747" y="761961"/>
                </a:lnTo>
                <a:lnTo>
                  <a:pt x="1585341" y="763143"/>
                </a:lnTo>
                <a:lnTo>
                  <a:pt x="1589595" y="756983"/>
                </a:lnTo>
                <a:lnTo>
                  <a:pt x="1625638" y="725360"/>
                </a:lnTo>
                <a:lnTo>
                  <a:pt x="1651558" y="691642"/>
                </a:lnTo>
                <a:lnTo>
                  <a:pt x="1671396" y="653923"/>
                </a:lnTo>
                <a:lnTo>
                  <a:pt x="1685175" y="613270"/>
                </a:lnTo>
                <a:lnTo>
                  <a:pt x="1692910" y="570750"/>
                </a:lnTo>
                <a:lnTo>
                  <a:pt x="1694624" y="52744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83026" y="0"/>
            <a:ext cx="669925" cy="577215"/>
          </a:xfrm>
          <a:custGeom>
            <a:avLst/>
            <a:gdLst/>
            <a:ahLst/>
            <a:cxnLst/>
            <a:rect l="l" t="t" r="r" b="b"/>
            <a:pathLst>
              <a:path w="669925" h="577215">
                <a:moveTo>
                  <a:pt x="327838" y="577075"/>
                </a:moveTo>
                <a:lnTo>
                  <a:pt x="281666" y="573838"/>
                </a:lnTo>
                <a:lnTo>
                  <a:pt x="236870" y="562190"/>
                </a:lnTo>
                <a:lnTo>
                  <a:pt x="194922" y="542490"/>
                </a:lnTo>
                <a:lnTo>
                  <a:pt x="129712" y="490821"/>
                </a:lnTo>
                <a:lnTo>
                  <a:pt x="98437" y="451736"/>
                </a:lnTo>
                <a:lnTo>
                  <a:pt x="72976" y="409389"/>
                </a:lnTo>
                <a:lnTo>
                  <a:pt x="50825" y="365213"/>
                </a:lnTo>
                <a:lnTo>
                  <a:pt x="29481" y="320638"/>
                </a:lnTo>
                <a:lnTo>
                  <a:pt x="6440" y="277096"/>
                </a:lnTo>
                <a:lnTo>
                  <a:pt x="3043" y="266302"/>
                </a:lnTo>
                <a:lnTo>
                  <a:pt x="897" y="255335"/>
                </a:lnTo>
                <a:lnTo>
                  <a:pt x="0" y="244196"/>
                </a:lnTo>
                <a:lnTo>
                  <a:pt x="352" y="232886"/>
                </a:lnTo>
                <a:lnTo>
                  <a:pt x="13883" y="190358"/>
                </a:lnTo>
                <a:lnTo>
                  <a:pt x="40433" y="144927"/>
                </a:lnTo>
                <a:lnTo>
                  <a:pt x="68468" y="100546"/>
                </a:lnTo>
                <a:lnTo>
                  <a:pt x="97989" y="57215"/>
                </a:lnTo>
                <a:lnTo>
                  <a:pt x="128996" y="14933"/>
                </a:lnTo>
                <a:lnTo>
                  <a:pt x="140765" y="0"/>
                </a:lnTo>
                <a:lnTo>
                  <a:pt x="637997" y="0"/>
                </a:lnTo>
                <a:lnTo>
                  <a:pt x="655351" y="34624"/>
                </a:lnTo>
                <a:lnTo>
                  <a:pt x="666696" y="75911"/>
                </a:lnTo>
                <a:lnTo>
                  <a:pt x="669511" y="104256"/>
                </a:lnTo>
                <a:lnTo>
                  <a:pt x="669470" y="118572"/>
                </a:lnTo>
                <a:lnTo>
                  <a:pt x="663593" y="160917"/>
                </a:lnTo>
                <a:lnTo>
                  <a:pt x="643221" y="222062"/>
                </a:lnTo>
                <a:lnTo>
                  <a:pt x="625185" y="268740"/>
                </a:lnTo>
                <a:lnTo>
                  <a:pt x="605612" y="314734"/>
                </a:lnTo>
                <a:lnTo>
                  <a:pt x="584503" y="360044"/>
                </a:lnTo>
                <a:lnTo>
                  <a:pt x="561858" y="404669"/>
                </a:lnTo>
                <a:lnTo>
                  <a:pt x="537676" y="448610"/>
                </a:lnTo>
                <a:lnTo>
                  <a:pt x="510940" y="481452"/>
                </a:lnTo>
                <a:lnTo>
                  <a:pt x="476922" y="509886"/>
                </a:lnTo>
                <a:lnTo>
                  <a:pt x="439779" y="536420"/>
                </a:lnTo>
                <a:lnTo>
                  <a:pt x="403669" y="563561"/>
                </a:lnTo>
                <a:lnTo>
                  <a:pt x="388872" y="568133"/>
                </a:lnTo>
                <a:lnTo>
                  <a:pt x="373879" y="571772"/>
                </a:lnTo>
                <a:lnTo>
                  <a:pt x="358689" y="574476"/>
                </a:lnTo>
                <a:lnTo>
                  <a:pt x="343303" y="576247"/>
                </a:lnTo>
                <a:lnTo>
                  <a:pt x="327838" y="57707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61291" y="1534317"/>
            <a:ext cx="695325" cy="640080"/>
          </a:xfrm>
          <a:custGeom>
            <a:avLst/>
            <a:gdLst/>
            <a:ahLst/>
            <a:cxnLst/>
            <a:rect l="l" t="t" r="r" b="b"/>
            <a:pathLst>
              <a:path w="695325" h="640080">
                <a:moveTo>
                  <a:pt x="372309" y="639694"/>
                </a:moveTo>
                <a:lnTo>
                  <a:pt x="327455" y="629409"/>
                </a:lnTo>
                <a:lnTo>
                  <a:pt x="274499" y="606176"/>
                </a:lnTo>
                <a:lnTo>
                  <a:pt x="229967" y="583866"/>
                </a:lnTo>
                <a:lnTo>
                  <a:pt x="186896" y="559169"/>
                </a:lnTo>
                <a:lnTo>
                  <a:pt x="145286" y="532082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71560" y="2547"/>
                </a:lnTo>
                <a:lnTo>
                  <a:pt x="414318" y="8933"/>
                </a:lnTo>
                <a:lnTo>
                  <a:pt x="456347" y="19113"/>
                </a:lnTo>
                <a:lnTo>
                  <a:pt x="497299" y="33004"/>
                </a:lnTo>
                <a:lnTo>
                  <a:pt x="536836" y="50489"/>
                </a:lnTo>
                <a:lnTo>
                  <a:pt x="574656" y="71431"/>
                </a:lnTo>
                <a:lnTo>
                  <a:pt x="610465" y="95672"/>
                </a:lnTo>
                <a:lnTo>
                  <a:pt x="649896" y="131012"/>
                </a:lnTo>
                <a:lnTo>
                  <a:pt x="676332" y="171564"/>
                </a:lnTo>
                <a:lnTo>
                  <a:pt x="691778" y="217410"/>
                </a:lnTo>
                <a:lnTo>
                  <a:pt x="695273" y="265690"/>
                </a:lnTo>
                <a:lnTo>
                  <a:pt x="692435" y="289760"/>
                </a:lnTo>
                <a:lnTo>
                  <a:pt x="677819" y="335893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21520" y="552227"/>
                </a:lnTo>
                <a:lnTo>
                  <a:pt x="477913" y="601344"/>
                </a:lnTo>
                <a:lnTo>
                  <a:pt x="439786" y="627108"/>
                </a:lnTo>
                <a:lnTo>
                  <a:pt x="395390" y="639221"/>
                </a:lnTo>
                <a:lnTo>
                  <a:pt x="372309" y="6396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20726" y="258677"/>
            <a:ext cx="167640" cy="492125"/>
          </a:xfrm>
          <a:custGeom>
            <a:avLst/>
            <a:gdLst/>
            <a:ahLst/>
            <a:cxnLst/>
            <a:rect l="l" t="t" r="r" b="b"/>
            <a:pathLst>
              <a:path w="167640" h="492125">
                <a:moveTo>
                  <a:pt x="167272" y="491521"/>
                </a:moveTo>
                <a:lnTo>
                  <a:pt x="101657" y="455633"/>
                </a:lnTo>
                <a:lnTo>
                  <a:pt x="69291" y="423764"/>
                </a:lnTo>
                <a:lnTo>
                  <a:pt x="45434" y="382408"/>
                </a:lnTo>
                <a:lnTo>
                  <a:pt x="32338" y="329719"/>
                </a:lnTo>
                <a:lnTo>
                  <a:pt x="9834" y="284073"/>
                </a:lnTo>
                <a:lnTo>
                  <a:pt x="0" y="241202"/>
                </a:lnTo>
                <a:lnTo>
                  <a:pt x="1300" y="200814"/>
                </a:lnTo>
                <a:lnTo>
                  <a:pt x="12199" y="162616"/>
                </a:lnTo>
                <a:lnTo>
                  <a:pt x="31160" y="126314"/>
                </a:lnTo>
                <a:lnTo>
                  <a:pt x="56649" y="91616"/>
                </a:lnTo>
                <a:lnTo>
                  <a:pt x="87128" y="58228"/>
                </a:lnTo>
                <a:lnTo>
                  <a:pt x="120043" y="29570"/>
                </a:lnTo>
                <a:lnTo>
                  <a:pt x="157559" y="4859"/>
                </a:lnTo>
                <a:lnTo>
                  <a:pt x="167272" y="0"/>
                </a:lnTo>
                <a:lnTo>
                  <a:pt x="167272" y="49152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73128" y="959388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4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49896" y="1754362"/>
            <a:ext cx="138430" cy="484505"/>
          </a:xfrm>
          <a:custGeom>
            <a:avLst/>
            <a:gdLst/>
            <a:ahLst/>
            <a:cxnLst/>
            <a:rect l="l" t="t" r="r" b="b"/>
            <a:pathLst>
              <a:path w="138430" h="484505">
                <a:moveTo>
                  <a:pt x="138102" y="484091"/>
                </a:moveTo>
                <a:lnTo>
                  <a:pt x="100512" y="459008"/>
                </a:lnTo>
                <a:lnTo>
                  <a:pt x="69266" y="426697"/>
                </a:lnTo>
                <a:lnTo>
                  <a:pt x="43361" y="388090"/>
                </a:lnTo>
                <a:lnTo>
                  <a:pt x="23140" y="344762"/>
                </a:lnTo>
                <a:lnTo>
                  <a:pt x="8944" y="298285"/>
                </a:lnTo>
                <a:lnTo>
                  <a:pt x="1117" y="250234"/>
                </a:lnTo>
                <a:lnTo>
                  <a:pt x="0" y="202181"/>
                </a:lnTo>
                <a:lnTo>
                  <a:pt x="5935" y="155701"/>
                </a:lnTo>
                <a:lnTo>
                  <a:pt x="19266" y="112367"/>
                </a:lnTo>
                <a:lnTo>
                  <a:pt x="40334" y="73753"/>
                </a:lnTo>
                <a:lnTo>
                  <a:pt x="80281" y="34614"/>
                </a:lnTo>
                <a:lnTo>
                  <a:pt x="126720" y="3449"/>
                </a:lnTo>
                <a:lnTo>
                  <a:pt x="138102" y="0"/>
                </a:lnTo>
                <a:lnTo>
                  <a:pt x="138102" y="48409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38783" y="1044668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5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30503" y="764167"/>
            <a:ext cx="544830" cy="624205"/>
          </a:xfrm>
          <a:custGeom>
            <a:avLst/>
            <a:gdLst/>
            <a:ahLst/>
            <a:cxnLst/>
            <a:rect l="l" t="t" r="r" b="b"/>
            <a:pathLst>
              <a:path w="544830" h="624205">
                <a:moveTo>
                  <a:pt x="330646" y="623576"/>
                </a:moveTo>
                <a:lnTo>
                  <a:pt x="291074" y="623222"/>
                </a:lnTo>
                <a:lnTo>
                  <a:pt x="251873" y="617763"/>
                </a:lnTo>
                <a:lnTo>
                  <a:pt x="213705" y="607289"/>
                </a:lnTo>
                <a:lnTo>
                  <a:pt x="177214" y="591977"/>
                </a:lnTo>
                <a:lnTo>
                  <a:pt x="143006" y="572084"/>
                </a:lnTo>
                <a:lnTo>
                  <a:pt x="111648" y="547938"/>
                </a:lnTo>
                <a:lnTo>
                  <a:pt x="83670" y="519946"/>
                </a:lnTo>
                <a:lnTo>
                  <a:pt x="59544" y="488582"/>
                </a:lnTo>
                <a:lnTo>
                  <a:pt x="39669" y="454365"/>
                </a:lnTo>
                <a:lnTo>
                  <a:pt x="24377" y="417865"/>
                </a:lnTo>
                <a:lnTo>
                  <a:pt x="5408" y="336370"/>
                </a:lnTo>
                <a:lnTo>
                  <a:pt x="0" y="286552"/>
                </a:lnTo>
                <a:lnTo>
                  <a:pt x="1898" y="237574"/>
                </a:lnTo>
                <a:lnTo>
                  <a:pt x="13606" y="189027"/>
                </a:lnTo>
                <a:lnTo>
                  <a:pt x="37627" y="140504"/>
                </a:lnTo>
                <a:lnTo>
                  <a:pt x="67947" y="97227"/>
                </a:lnTo>
                <a:lnTo>
                  <a:pt x="100962" y="60189"/>
                </a:lnTo>
                <a:lnTo>
                  <a:pt x="137830" y="30740"/>
                </a:lnTo>
                <a:lnTo>
                  <a:pt x="179709" y="10228"/>
                </a:lnTo>
                <a:lnTo>
                  <a:pt x="227758" y="0"/>
                </a:lnTo>
                <a:lnTo>
                  <a:pt x="283133" y="1403"/>
                </a:lnTo>
                <a:lnTo>
                  <a:pt x="344551" y="13661"/>
                </a:lnTo>
                <a:lnTo>
                  <a:pt x="401735" y="39199"/>
                </a:lnTo>
                <a:lnTo>
                  <a:pt x="451855" y="76749"/>
                </a:lnTo>
                <a:lnTo>
                  <a:pt x="492424" y="124456"/>
                </a:lnTo>
                <a:lnTo>
                  <a:pt x="521438" y="179951"/>
                </a:lnTo>
                <a:lnTo>
                  <a:pt x="540440" y="249306"/>
                </a:lnTo>
                <a:lnTo>
                  <a:pt x="544411" y="298103"/>
                </a:lnTo>
                <a:lnTo>
                  <a:pt x="541213" y="346108"/>
                </a:lnTo>
                <a:lnTo>
                  <a:pt x="531874" y="393324"/>
                </a:lnTo>
                <a:lnTo>
                  <a:pt x="517422" y="439752"/>
                </a:lnTo>
                <a:lnTo>
                  <a:pt x="498885" y="485395"/>
                </a:lnTo>
                <a:lnTo>
                  <a:pt x="477291" y="530255"/>
                </a:lnTo>
                <a:lnTo>
                  <a:pt x="453667" y="574333"/>
                </a:lnTo>
                <a:lnTo>
                  <a:pt x="408282" y="609028"/>
                </a:lnTo>
                <a:lnTo>
                  <a:pt x="369933" y="618819"/>
                </a:lnTo>
                <a:lnTo>
                  <a:pt x="330646" y="62357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309964" y="1709340"/>
            <a:ext cx="624840" cy="509270"/>
          </a:xfrm>
          <a:custGeom>
            <a:avLst/>
            <a:gdLst/>
            <a:ahLst/>
            <a:cxnLst/>
            <a:rect l="l" t="t" r="r" b="b"/>
            <a:pathLst>
              <a:path w="624840" h="509269">
                <a:moveTo>
                  <a:pt x="361428" y="508505"/>
                </a:moveTo>
                <a:lnTo>
                  <a:pt x="319781" y="508744"/>
                </a:lnTo>
                <a:lnTo>
                  <a:pt x="278336" y="506542"/>
                </a:lnTo>
                <a:lnTo>
                  <a:pt x="237093" y="501896"/>
                </a:lnTo>
                <a:lnTo>
                  <a:pt x="196053" y="494809"/>
                </a:lnTo>
                <a:lnTo>
                  <a:pt x="142666" y="480293"/>
                </a:lnTo>
                <a:lnTo>
                  <a:pt x="98897" y="458756"/>
                </a:lnTo>
                <a:lnTo>
                  <a:pt x="64009" y="429658"/>
                </a:lnTo>
                <a:lnTo>
                  <a:pt x="37263" y="392461"/>
                </a:lnTo>
                <a:lnTo>
                  <a:pt x="17922" y="346626"/>
                </a:lnTo>
                <a:lnTo>
                  <a:pt x="5247" y="291613"/>
                </a:lnTo>
                <a:lnTo>
                  <a:pt x="0" y="239056"/>
                </a:lnTo>
                <a:lnTo>
                  <a:pt x="3419" y="194997"/>
                </a:lnTo>
                <a:lnTo>
                  <a:pt x="16850" y="157357"/>
                </a:lnTo>
                <a:lnTo>
                  <a:pt x="41638" y="124058"/>
                </a:lnTo>
                <a:lnTo>
                  <a:pt x="79130" y="93020"/>
                </a:lnTo>
                <a:lnTo>
                  <a:pt x="130670" y="62167"/>
                </a:lnTo>
                <a:lnTo>
                  <a:pt x="172988" y="41321"/>
                </a:lnTo>
                <a:lnTo>
                  <a:pt x="215590" y="24095"/>
                </a:lnTo>
                <a:lnTo>
                  <a:pt x="258421" y="11075"/>
                </a:lnTo>
                <a:lnTo>
                  <a:pt x="301427" y="2847"/>
                </a:lnTo>
                <a:lnTo>
                  <a:pt x="344553" y="0"/>
                </a:lnTo>
                <a:lnTo>
                  <a:pt x="387744" y="3118"/>
                </a:lnTo>
                <a:lnTo>
                  <a:pt x="430947" y="12788"/>
                </a:lnTo>
                <a:lnTo>
                  <a:pt x="474107" y="29598"/>
                </a:lnTo>
                <a:lnTo>
                  <a:pt x="517169" y="54132"/>
                </a:lnTo>
                <a:lnTo>
                  <a:pt x="562292" y="92758"/>
                </a:lnTo>
                <a:lnTo>
                  <a:pt x="602733" y="136260"/>
                </a:lnTo>
                <a:lnTo>
                  <a:pt x="621399" y="198985"/>
                </a:lnTo>
                <a:lnTo>
                  <a:pt x="624803" y="231591"/>
                </a:lnTo>
                <a:lnTo>
                  <a:pt x="624165" y="264370"/>
                </a:lnTo>
                <a:lnTo>
                  <a:pt x="610863" y="328447"/>
                </a:lnTo>
                <a:lnTo>
                  <a:pt x="582299" y="387329"/>
                </a:lnTo>
                <a:lnTo>
                  <a:pt x="540206" y="437444"/>
                </a:lnTo>
                <a:lnTo>
                  <a:pt x="487138" y="475751"/>
                </a:lnTo>
                <a:lnTo>
                  <a:pt x="426316" y="499927"/>
                </a:lnTo>
                <a:lnTo>
                  <a:pt x="361428" y="5085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07125">
              <a:lnSpc>
                <a:spcPct val="100000"/>
              </a:lnSpc>
              <a:spcBef>
                <a:spcPts val="105"/>
              </a:spcBef>
            </a:pPr>
            <a:r>
              <a:rPr sz="6150" b="0" spc="-645" dirty="0">
                <a:solidFill>
                  <a:srgbClr val="21413C"/>
                </a:solidFill>
                <a:latin typeface="Lucida Sans Unicode"/>
                <a:cs typeface="Lucida Sans Unicode"/>
              </a:rPr>
              <a:t>D</a:t>
            </a:r>
            <a:r>
              <a:rPr sz="6150" b="0" spc="-919" dirty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sz="6150" b="0" dirty="0">
                <a:solidFill>
                  <a:srgbClr val="21413C"/>
                </a:solidFill>
                <a:latin typeface="Lucida Sans Unicode"/>
                <a:cs typeface="Lucida Sans Unicode"/>
              </a:rPr>
              <a:t>a</a:t>
            </a:r>
            <a:r>
              <a:rPr sz="6150" b="0" spc="-919" dirty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sz="6150" b="0" spc="1010" dirty="0">
                <a:solidFill>
                  <a:srgbClr val="21413C"/>
                </a:solidFill>
                <a:latin typeface="Lucida Sans Unicode"/>
                <a:cs typeface="Lucida Sans Unicode"/>
              </a:rPr>
              <a:t>t</a:t>
            </a:r>
            <a:r>
              <a:rPr sz="6150" b="0" spc="-919" dirty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sz="6150" b="0" dirty="0">
                <a:solidFill>
                  <a:srgbClr val="21413C"/>
                </a:solidFill>
                <a:latin typeface="Lucida Sans Unicode"/>
                <a:cs typeface="Lucida Sans Unicode"/>
              </a:rPr>
              <a:t>a</a:t>
            </a:r>
            <a:r>
              <a:rPr sz="6150" b="0" spc="-919" dirty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sz="6150" b="0" dirty="0">
                <a:solidFill>
                  <a:srgbClr val="21413C"/>
                </a:solidFill>
                <a:latin typeface="Lucida Sans Unicode"/>
                <a:cs typeface="Lucida Sans Unicode"/>
              </a:rPr>
              <a:t>s</a:t>
            </a:r>
            <a:r>
              <a:rPr sz="6150" b="0" spc="-915" dirty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sz="6150" b="0" spc="-1065" dirty="0">
                <a:solidFill>
                  <a:srgbClr val="21413C"/>
                </a:solidFill>
                <a:latin typeface="Lucida Sans Unicode"/>
                <a:cs typeface="Lucida Sans Unicode"/>
              </a:rPr>
              <a:t>e</a:t>
            </a:r>
            <a:r>
              <a:rPr sz="6150" b="0" spc="-919" dirty="0">
                <a:solidFill>
                  <a:srgbClr val="21413C"/>
                </a:solidFill>
                <a:latin typeface="Lucida Sans Unicode"/>
                <a:cs typeface="Lucida Sans Unicode"/>
              </a:rPr>
              <a:t> </a:t>
            </a:r>
            <a:r>
              <a:rPr sz="6150" b="0" spc="960" dirty="0">
                <a:solidFill>
                  <a:srgbClr val="21413C"/>
                </a:solidFill>
                <a:latin typeface="Lucida Sans Unicode"/>
                <a:cs typeface="Lucida Sans Unicode"/>
              </a:rPr>
              <a:t>t</a:t>
            </a:r>
            <a:endParaRPr sz="615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4188207"/>
            <a:ext cx="104775" cy="1047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5007357"/>
            <a:ext cx="104775" cy="1047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6645657"/>
            <a:ext cx="104775" cy="1047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8693532"/>
            <a:ext cx="104775" cy="1047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749" y="9512682"/>
            <a:ext cx="104775" cy="1047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48530" y="2368996"/>
            <a:ext cx="17482185" cy="73844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114"/>
              </a:spcBef>
              <a:tabLst>
                <a:tab pos="730250" algn="l"/>
                <a:tab pos="1490980" algn="l"/>
                <a:tab pos="1610995" algn="l"/>
                <a:tab pos="2983230" algn="l"/>
                <a:tab pos="3441065" algn="l"/>
                <a:tab pos="4021454" algn="l"/>
                <a:tab pos="5860415" algn="l"/>
                <a:tab pos="6029960" algn="l"/>
                <a:tab pos="7565390" algn="l"/>
                <a:tab pos="7691755" algn="l"/>
                <a:tab pos="8893810" algn="l"/>
                <a:tab pos="10154285" algn="l"/>
                <a:tab pos="11022330" algn="l"/>
                <a:tab pos="12256135" algn="l"/>
                <a:tab pos="12440920" algn="l"/>
                <a:tab pos="13211175" algn="l"/>
                <a:tab pos="13457555" algn="l"/>
                <a:tab pos="14139544" algn="l"/>
                <a:tab pos="15156180" algn="l"/>
                <a:tab pos="15707994" algn="l"/>
              </a:tabLst>
            </a:pPr>
            <a:r>
              <a:rPr sz="2600" b="1" spc="6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600" b="1" spc="2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6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1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7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42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65" dirty="0">
                <a:solidFill>
                  <a:srgbClr val="21413C"/>
                </a:solidFill>
                <a:latin typeface="Trebuchet MS"/>
                <a:cs typeface="Trebuchet MS"/>
              </a:rPr>
              <a:t>"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42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0" dirty="0">
                <a:solidFill>
                  <a:srgbClr val="21413C"/>
                </a:solidFill>
                <a:latin typeface="Trebuchet MS"/>
                <a:cs typeface="Trebuchet MS"/>
              </a:rPr>
              <a:t>_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"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65" dirty="0">
                <a:solidFill>
                  <a:srgbClr val="21413C"/>
                </a:solidFill>
                <a:latin typeface="Trebuchet MS"/>
                <a:cs typeface="Trebuchet MS"/>
              </a:rPr>
              <a:t>"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0" dirty="0">
                <a:solidFill>
                  <a:srgbClr val="21413C"/>
                </a:solidFill>
                <a:latin typeface="Trebuchet MS"/>
                <a:cs typeface="Trebuchet MS"/>
              </a:rPr>
              <a:t>_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5" dirty="0">
                <a:solidFill>
                  <a:srgbClr val="21413C"/>
                </a:solidFill>
                <a:latin typeface="Trebuchet MS"/>
                <a:cs typeface="Trebuchet MS"/>
              </a:rPr>
              <a:t>"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75" dirty="0">
                <a:solidFill>
                  <a:srgbClr val="21413C"/>
                </a:solidFill>
                <a:latin typeface="Trebuchet MS"/>
                <a:cs typeface="Trebuchet MS"/>
              </a:rPr>
              <a:t>, </a:t>
            </a:r>
            <a:r>
              <a:rPr sz="2600" b="1" spc="6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2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54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600" b="1" spc="-19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75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6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1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9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75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9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1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ts val="3095"/>
              </a:lnSpc>
              <a:tabLst>
                <a:tab pos="1790700" algn="l"/>
                <a:tab pos="2063750" algn="l"/>
                <a:tab pos="3480435" algn="l"/>
                <a:tab pos="4147820" algn="l"/>
                <a:tab pos="4523740" algn="l"/>
                <a:tab pos="5506085" algn="l"/>
              </a:tabLst>
            </a:pP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42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37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8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1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0250" algn="l"/>
                <a:tab pos="1851660" algn="l"/>
                <a:tab pos="2533650" algn="l"/>
                <a:tab pos="4026535" algn="l"/>
                <a:tab pos="5382260" algn="l"/>
                <a:tab pos="6588125" algn="l"/>
                <a:tab pos="7684770" algn="l"/>
              </a:tabLst>
            </a:pPr>
            <a:r>
              <a:rPr sz="2600" b="1" spc="6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1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42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54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1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rebuchet MS"/>
              <a:cs typeface="Trebuchet MS"/>
            </a:endParaRPr>
          </a:p>
          <a:p>
            <a:pPr marL="12700" marR="568325" indent="438150" algn="just">
              <a:lnSpc>
                <a:spcPct val="103400"/>
              </a:lnSpc>
              <a:buAutoNum type="arabicPeriod"/>
              <a:tabLst>
                <a:tab pos="450850" algn="l"/>
              </a:tabLst>
            </a:pPr>
            <a:r>
              <a:rPr sz="2600" b="1" spc="-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42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5" dirty="0">
                <a:solidFill>
                  <a:srgbClr val="21413C"/>
                </a:solidFill>
                <a:latin typeface="Trebuchet MS"/>
                <a:cs typeface="Trebuchet MS"/>
              </a:rPr>
              <a:t>_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29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6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6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2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10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10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04" dirty="0">
                <a:solidFill>
                  <a:srgbClr val="21413C"/>
                </a:solidFill>
                <a:latin typeface="Trebuchet MS"/>
                <a:cs typeface="Trebuchet MS"/>
              </a:rPr>
              <a:t>'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04" dirty="0">
                <a:solidFill>
                  <a:srgbClr val="21413C"/>
                </a:solidFill>
                <a:latin typeface="Trebuchet MS"/>
                <a:cs typeface="Trebuchet MS"/>
              </a:rPr>
              <a:t>'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1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4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4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2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1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42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2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2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1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7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1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42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2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29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1413C"/>
              </a:buClr>
              <a:buFont typeface="Trebuchet MS"/>
              <a:buAutoNum type="arabicPeriod"/>
            </a:pPr>
            <a:endParaRPr sz="2850">
              <a:latin typeface="Trebuchet MS"/>
              <a:cs typeface="Trebuchet MS"/>
            </a:endParaRPr>
          </a:p>
          <a:p>
            <a:pPr marL="384810" indent="-372745">
              <a:lnSpc>
                <a:spcPct val="100000"/>
              </a:lnSpc>
              <a:buAutoNum type="arabicPeriod"/>
              <a:tabLst>
                <a:tab pos="385445" algn="l"/>
                <a:tab pos="5508625" algn="l"/>
                <a:tab pos="7720965" algn="l"/>
                <a:tab pos="8923020" algn="l"/>
                <a:tab pos="10394315" algn="l"/>
                <a:tab pos="13653769" algn="l"/>
              </a:tabLst>
            </a:pP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0" dirty="0">
                <a:solidFill>
                  <a:srgbClr val="21413C"/>
                </a:solidFill>
                <a:latin typeface="Trebuchet MS"/>
                <a:cs typeface="Trebuchet MS"/>
              </a:rPr>
              <a:t>_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3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54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7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58060" algn="l"/>
                <a:tab pos="2940050" algn="l"/>
                <a:tab pos="5622290" algn="l"/>
                <a:tab pos="6695440" algn="l"/>
                <a:tab pos="8310880" algn="l"/>
                <a:tab pos="9571355" algn="l"/>
                <a:tab pos="10512425" algn="l"/>
                <a:tab pos="12547600" algn="l"/>
                <a:tab pos="13229590" algn="l"/>
                <a:tab pos="15196185" algn="l"/>
              </a:tabLst>
            </a:pP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1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54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6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1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1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36750" algn="l"/>
                <a:tab pos="4104640" algn="l"/>
                <a:tab pos="5345430" algn="l"/>
                <a:tab pos="6028055" algn="l"/>
                <a:tab pos="8115300" algn="l"/>
                <a:tab pos="10323195" algn="l"/>
                <a:tab pos="12896850" algn="l"/>
                <a:tab pos="13580110" algn="l"/>
                <a:tab pos="15514319" algn="l"/>
              </a:tabLst>
            </a:pP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54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4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4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54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54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42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7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7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7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54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67105" algn="l"/>
              </a:tabLst>
            </a:pP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42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2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202055" algn="l"/>
                <a:tab pos="1869439" algn="l"/>
                <a:tab pos="3224530" algn="l"/>
                <a:tab pos="4431030" algn="l"/>
                <a:tab pos="6380480" algn="l"/>
                <a:tab pos="7491095" algn="l"/>
              </a:tabLst>
            </a:pPr>
            <a:r>
              <a:rPr sz="2600" b="1" spc="-1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54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3370" algn="l"/>
                <a:tab pos="1490345" algn="l"/>
                <a:tab pos="2698115" algn="l"/>
                <a:tab pos="3856990" algn="l"/>
                <a:tab pos="5585460" algn="l"/>
                <a:tab pos="6513195" algn="l"/>
                <a:tab pos="9029065" algn="l"/>
                <a:tab pos="10231120" algn="l"/>
                <a:tab pos="10913110" algn="l"/>
              </a:tabLst>
            </a:pP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1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33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54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9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75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54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6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5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3587264" cy="40766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990102" y="1834984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39599" y="3"/>
            <a:ext cx="216535" cy="14604"/>
          </a:xfrm>
          <a:custGeom>
            <a:avLst/>
            <a:gdLst/>
            <a:ahLst/>
            <a:cxnLst/>
            <a:rect l="l" t="t" r="r" b="b"/>
            <a:pathLst>
              <a:path w="216534" h="14604">
                <a:moveTo>
                  <a:pt x="102897" y="14591"/>
                </a:moveTo>
                <a:lnTo>
                  <a:pt x="54634" y="10694"/>
                </a:lnTo>
                <a:lnTo>
                  <a:pt x="6305" y="1799"/>
                </a:lnTo>
                <a:lnTo>
                  <a:pt x="0" y="0"/>
                </a:lnTo>
                <a:lnTo>
                  <a:pt x="216261" y="0"/>
                </a:lnTo>
                <a:lnTo>
                  <a:pt x="195977" y="6111"/>
                </a:lnTo>
                <a:lnTo>
                  <a:pt x="150282" y="13169"/>
                </a:lnTo>
                <a:lnTo>
                  <a:pt x="102897" y="1459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50626" y="728116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193084" y="11"/>
            <a:ext cx="1694814" cy="824230"/>
          </a:xfrm>
          <a:custGeom>
            <a:avLst/>
            <a:gdLst/>
            <a:ahLst/>
            <a:cxnLst/>
            <a:rect l="l" t="t" r="r" b="b"/>
            <a:pathLst>
              <a:path w="1694815" h="824230">
                <a:moveTo>
                  <a:pt x="703478" y="593077"/>
                </a:moveTo>
                <a:lnTo>
                  <a:pt x="698919" y="551141"/>
                </a:lnTo>
                <a:lnTo>
                  <a:pt x="683272" y="511975"/>
                </a:lnTo>
                <a:lnTo>
                  <a:pt x="523240" y="196684"/>
                </a:lnTo>
                <a:lnTo>
                  <a:pt x="496722" y="164744"/>
                </a:lnTo>
                <a:lnTo>
                  <a:pt x="461467" y="142798"/>
                </a:lnTo>
                <a:lnTo>
                  <a:pt x="421081" y="133134"/>
                </a:lnTo>
                <a:lnTo>
                  <a:pt x="400253" y="133273"/>
                </a:lnTo>
                <a:lnTo>
                  <a:pt x="325323" y="147650"/>
                </a:lnTo>
                <a:lnTo>
                  <a:pt x="285572" y="160210"/>
                </a:lnTo>
                <a:lnTo>
                  <a:pt x="247129" y="176136"/>
                </a:lnTo>
                <a:lnTo>
                  <a:pt x="210146" y="195364"/>
                </a:lnTo>
                <a:lnTo>
                  <a:pt x="175018" y="217678"/>
                </a:lnTo>
                <a:lnTo>
                  <a:pt x="141909" y="242989"/>
                </a:lnTo>
                <a:lnTo>
                  <a:pt x="111163" y="271018"/>
                </a:lnTo>
                <a:lnTo>
                  <a:pt x="80492" y="303758"/>
                </a:lnTo>
                <a:lnTo>
                  <a:pt x="52146" y="342188"/>
                </a:lnTo>
                <a:lnTo>
                  <a:pt x="29298" y="384390"/>
                </a:lnTo>
                <a:lnTo>
                  <a:pt x="12636" y="429145"/>
                </a:lnTo>
                <a:lnTo>
                  <a:pt x="0" y="501573"/>
                </a:lnTo>
                <a:lnTo>
                  <a:pt x="2298" y="546430"/>
                </a:lnTo>
                <a:lnTo>
                  <a:pt x="12865" y="587336"/>
                </a:lnTo>
                <a:lnTo>
                  <a:pt x="30962" y="624713"/>
                </a:lnTo>
                <a:lnTo>
                  <a:pt x="55892" y="658926"/>
                </a:lnTo>
                <a:lnTo>
                  <a:pt x="86931" y="690384"/>
                </a:lnTo>
                <a:lnTo>
                  <a:pt x="123380" y="719493"/>
                </a:lnTo>
                <a:lnTo>
                  <a:pt x="164503" y="746620"/>
                </a:lnTo>
                <a:lnTo>
                  <a:pt x="220573" y="777595"/>
                </a:lnTo>
                <a:lnTo>
                  <a:pt x="280949" y="799020"/>
                </a:lnTo>
                <a:lnTo>
                  <a:pt x="344017" y="810310"/>
                </a:lnTo>
                <a:lnTo>
                  <a:pt x="376034" y="812050"/>
                </a:lnTo>
                <a:lnTo>
                  <a:pt x="408076" y="811161"/>
                </a:lnTo>
                <a:lnTo>
                  <a:pt x="471411" y="801560"/>
                </a:lnTo>
                <a:lnTo>
                  <a:pt x="532345" y="781761"/>
                </a:lnTo>
                <a:lnTo>
                  <a:pt x="589229" y="752284"/>
                </a:lnTo>
                <a:lnTo>
                  <a:pt x="651471" y="705040"/>
                </a:lnTo>
                <a:lnTo>
                  <a:pt x="678853" y="672947"/>
                </a:lnTo>
                <a:lnTo>
                  <a:pt x="696620" y="634695"/>
                </a:lnTo>
                <a:lnTo>
                  <a:pt x="703478" y="593077"/>
                </a:lnTo>
                <a:close/>
              </a:path>
              <a:path w="1694815" h="824230">
                <a:moveTo>
                  <a:pt x="1068425" y="0"/>
                </a:moveTo>
                <a:lnTo>
                  <a:pt x="629970" y="0"/>
                </a:lnTo>
                <a:lnTo>
                  <a:pt x="638505" y="9931"/>
                </a:lnTo>
                <a:lnTo>
                  <a:pt x="681570" y="49517"/>
                </a:lnTo>
                <a:lnTo>
                  <a:pt x="715086" y="73533"/>
                </a:lnTo>
                <a:lnTo>
                  <a:pt x="752208" y="91465"/>
                </a:lnTo>
                <a:lnTo>
                  <a:pt x="791870" y="102781"/>
                </a:lnTo>
                <a:lnTo>
                  <a:pt x="832878" y="107124"/>
                </a:lnTo>
                <a:lnTo>
                  <a:pt x="853490" y="106654"/>
                </a:lnTo>
                <a:lnTo>
                  <a:pt x="894245" y="100393"/>
                </a:lnTo>
                <a:lnTo>
                  <a:pt x="933335" y="87261"/>
                </a:lnTo>
                <a:lnTo>
                  <a:pt x="969594" y="67627"/>
                </a:lnTo>
                <a:lnTo>
                  <a:pt x="1011516" y="36893"/>
                </a:lnTo>
                <a:lnTo>
                  <a:pt x="1045984" y="13652"/>
                </a:lnTo>
                <a:lnTo>
                  <a:pt x="1068425" y="0"/>
                </a:lnTo>
                <a:close/>
              </a:path>
              <a:path w="1694815" h="824230">
                <a:moveTo>
                  <a:pt x="1694624" y="527443"/>
                </a:moveTo>
                <a:lnTo>
                  <a:pt x="1690344" y="484416"/>
                </a:lnTo>
                <a:lnTo>
                  <a:pt x="1680070" y="442734"/>
                </a:lnTo>
                <a:lnTo>
                  <a:pt x="1663827" y="403479"/>
                </a:lnTo>
                <a:lnTo>
                  <a:pt x="1641640" y="367690"/>
                </a:lnTo>
                <a:lnTo>
                  <a:pt x="1613522" y="336473"/>
                </a:lnTo>
                <a:lnTo>
                  <a:pt x="1579499" y="310870"/>
                </a:lnTo>
                <a:lnTo>
                  <a:pt x="1537284" y="286918"/>
                </a:lnTo>
                <a:lnTo>
                  <a:pt x="1494370" y="266395"/>
                </a:lnTo>
                <a:lnTo>
                  <a:pt x="1450644" y="250101"/>
                </a:lnTo>
                <a:lnTo>
                  <a:pt x="1405978" y="238848"/>
                </a:lnTo>
                <a:lnTo>
                  <a:pt x="1360258" y="233426"/>
                </a:lnTo>
                <a:lnTo>
                  <a:pt x="1313357" y="234657"/>
                </a:lnTo>
                <a:lnTo>
                  <a:pt x="1265148" y="243332"/>
                </a:lnTo>
                <a:lnTo>
                  <a:pt x="1215517" y="260248"/>
                </a:lnTo>
                <a:lnTo>
                  <a:pt x="1084224" y="346951"/>
                </a:lnTo>
                <a:lnTo>
                  <a:pt x="1039825" y="374789"/>
                </a:lnTo>
                <a:lnTo>
                  <a:pt x="997496" y="408825"/>
                </a:lnTo>
                <a:lnTo>
                  <a:pt x="970864" y="447890"/>
                </a:lnTo>
                <a:lnTo>
                  <a:pt x="956843" y="490804"/>
                </a:lnTo>
                <a:lnTo>
                  <a:pt x="952385" y="536359"/>
                </a:lnTo>
                <a:lnTo>
                  <a:pt x="954430" y="583399"/>
                </a:lnTo>
                <a:lnTo>
                  <a:pt x="959916" y="630707"/>
                </a:lnTo>
                <a:lnTo>
                  <a:pt x="973924" y="682091"/>
                </a:lnTo>
                <a:lnTo>
                  <a:pt x="999744" y="724128"/>
                </a:lnTo>
                <a:lnTo>
                  <a:pt x="1035304" y="758113"/>
                </a:lnTo>
                <a:lnTo>
                  <a:pt x="1078585" y="785304"/>
                </a:lnTo>
                <a:lnTo>
                  <a:pt x="1127531" y="807021"/>
                </a:lnTo>
                <a:lnTo>
                  <a:pt x="1174750" y="820064"/>
                </a:lnTo>
                <a:lnTo>
                  <a:pt x="1221054" y="824191"/>
                </a:lnTo>
                <a:lnTo>
                  <a:pt x="1266647" y="821283"/>
                </a:lnTo>
                <a:lnTo>
                  <a:pt x="1311694" y="813231"/>
                </a:lnTo>
                <a:lnTo>
                  <a:pt x="1356423" y="801928"/>
                </a:lnTo>
                <a:lnTo>
                  <a:pt x="1445615" y="777125"/>
                </a:lnTo>
                <a:lnTo>
                  <a:pt x="1490472" y="767397"/>
                </a:lnTo>
                <a:lnTo>
                  <a:pt x="1535747" y="761974"/>
                </a:lnTo>
                <a:lnTo>
                  <a:pt x="1585341" y="763143"/>
                </a:lnTo>
                <a:lnTo>
                  <a:pt x="1589595" y="756983"/>
                </a:lnTo>
                <a:lnTo>
                  <a:pt x="1625638" y="725373"/>
                </a:lnTo>
                <a:lnTo>
                  <a:pt x="1651558" y="691642"/>
                </a:lnTo>
                <a:lnTo>
                  <a:pt x="1671396" y="653923"/>
                </a:lnTo>
                <a:lnTo>
                  <a:pt x="1685175" y="613270"/>
                </a:lnTo>
                <a:lnTo>
                  <a:pt x="1692910" y="570750"/>
                </a:lnTo>
                <a:lnTo>
                  <a:pt x="1694624" y="52744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83026" y="3"/>
            <a:ext cx="669925" cy="577215"/>
          </a:xfrm>
          <a:custGeom>
            <a:avLst/>
            <a:gdLst/>
            <a:ahLst/>
            <a:cxnLst/>
            <a:rect l="l" t="t" r="r" b="b"/>
            <a:pathLst>
              <a:path w="669925" h="577215">
                <a:moveTo>
                  <a:pt x="327838" y="577075"/>
                </a:moveTo>
                <a:lnTo>
                  <a:pt x="281666" y="573838"/>
                </a:lnTo>
                <a:lnTo>
                  <a:pt x="236870" y="562191"/>
                </a:lnTo>
                <a:lnTo>
                  <a:pt x="194922" y="542490"/>
                </a:lnTo>
                <a:lnTo>
                  <a:pt x="129712" y="490822"/>
                </a:lnTo>
                <a:lnTo>
                  <a:pt x="98437" y="451737"/>
                </a:lnTo>
                <a:lnTo>
                  <a:pt x="72976" y="409390"/>
                </a:lnTo>
                <a:lnTo>
                  <a:pt x="50825" y="365213"/>
                </a:lnTo>
                <a:lnTo>
                  <a:pt x="29481" y="320638"/>
                </a:lnTo>
                <a:lnTo>
                  <a:pt x="6440" y="277097"/>
                </a:lnTo>
                <a:lnTo>
                  <a:pt x="3043" y="266302"/>
                </a:lnTo>
                <a:lnTo>
                  <a:pt x="897" y="255335"/>
                </a:lnTo>
                <a:lnTo>
                  <a:pt x="0" y="244197"/>
                </a:lnTo>
                <a:lnTo>
                  <a:pt x="352" y="232886"/>
                </a:lnTo>
                <a:lnTo>
                  <a:pt x="13883" y="190358"/>
                </a:lnTo>
                <a:lnTo>
                  <a:pt x="40433" y="144927"/>
                </a:lnTo>
                <a:lnTo>
                  <a:pt x="68468" y="100546"/>
                </a:lnTo>
                <a:lnTo>
                  <a:pt x="97989" y="57215"/>
                </a:lnTo>
                <a:lnTo>
                  <a:pt x="128996" y="14934"/>
                </a:lnTo>
                <a:lnTo>
                  <a:pt x="140765" y="0"/>
                </a:lnTo>
                <a:lnTo>
                  <a:pt x="637996" y="0"/>
                </a:lnTo>
                <a:lnTo>
                  <a:pt x="655351" y="34624"/>
                </a:lnTo>
                <a:lnTo>
                  <a:pt x="666696" y="75912"/>
                </a:lnTo>
                <a:lnTo>
                  <a:pt x="669511" y="104256"/>
                </a:lnTo>
                <a:lnTo>
                  <a:pt x="669470" y="118572"/>
                </a:lnTo>
                <a:lnTo>
                  <a:pt x="663593" y="160917"/>
                </a:lnTo>
                <a:lnTo>
                  <a:pt x="643221" y="222062"/>
                </a:lnTo>
                <a:lnTo>
                  <a:pt x="625185" y="268741"/>
                </a:lnTo>
                <a:lnTo>
                  <a:pt x="605612" y="314735"/>
                </a:lnTo>
                <a:lnTo>
                  <a:pt x="584503" y="360044"/>
                </a:lnTo>
                <a:lnTo>
                  <a:pt x="561858" y="404669"/>
                </a:lnTo>
                <a:lnTo>
                  <a:pt x="537676" y="448610"/>
                </a:lnTo>
                <a:lnTo>
                  <a:pt x="510940" y="481453"/>
                </a:lnTo>
                <a:lnTo>
                  <a:pt x="476922" y="509886"/>
                </a:lnTo>
                <a:lnTo>
                  <a:pt x="439779" y="536420"/>
                </a:lnTo>
                <a:lnTo>
                  <a:pt x="403669" y="563561"/>
                </a:lnTo>
                <a:lnTo>
                  <a:pt x="388872" y="568134"/>
                </a:lnTo>
                <a:lnTo>
                  <a:pt x="373879" y="571772"/>
                </a:lnTo>
                <a:lnTo>
                  <a:pt x="358689" y="574477"/>
                </a:lnTo>
                <a:lnTo>
                  <a:pt x="343303" y="576248"/>
                </a:lnTo>
                <a:lnTo>
                  <a:pt x="327838" y="57707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61291" y="1534320"/>
            <a:ext cx="695325" cy="640080"/>
          </a:xfrm>
          <a:custGeom>
            <a:avLst/>
            <a:gdLst/>
            <a:ahLst/>
            <a:cxnLst/>
            <a:rect l="l" t="t" r="r" b="b"/>
            <a:pathLst>
              <a:path w="695325" h="640080">
                <a:moveTo>
                  <a:pt x="372309" y="639694"/>
                </a:moveTo>
                <a:lnTo>
                  <a:pt x="327455" y="629409"/>
                </a:lnTo>
                <a:lnTo>
                  <a:pt x="274499" y="606176"/>
                </a:lnTo>
                <a:lnTo>
                  <a:pt x="229967" y="583866"/>
                </a:lnTo>
                <a:lnTo>
                  <a:pt x="186896" y="559169"/>
                </a:lnTo>
                <a:lnTo>
                  <a:pt x="145286" y="532082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71560" y="2547"/>
                </a:lnTo>
                <a:lnTo>
                  <a:pt x="414318" y="8933"/>
                </a:lnTo>
                <a:lnTo>
                  <a:pt x="456347" y="19113"/>
                </a:lnTo>
                <a:lnTo>
                  <a:pt x="497299" y="33004"/>
                </a:lnTo>
                <a:lnTo>
                  <a:pt x="536836" y="50489"/>
                </a:lnTo>
                <a:lnTo>
                  <a:pt x="574656" y="71431"/>
                </a:lnTo>
                <a:lnTo>
                  <a:pt x="610465" y="95672"/>
                </a:lnTo>
                <a:lnTo>
                  <a:pt x="649896" y="131012"/>
                </a:lnTo>
                <a:lnTo>
                  <a:pt x="676332" y="171564"/>
                </a:lnTo>
                <a:lnTo>
                  <a:pt x="691778" y="217410"/>
                </a:lnTo>
                <a:lnTo>
                  <a:pt x="695273" y="265690"/>
                </a:lnTo>
                <a:lnTo>
                  <a:pt x="692435" y="289760"/>
                </a:lnTo>
                <a:lnTo>
                  <a:pt x="677819" y="335893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21520" y="552227"/>
                </a:lnTo>
                <a:lnTo>
                  <a:pt x="477913" y="601344"/>
                </a:lnTo>
                <a:lnTo>
                  <a:pt x="439786" y="627108"/>
                </a:lnTo>
                <a:lnTo>
                  <a:pt x="395390" y="639221"/>
                </a:lnTo>
                <a:lnTo>
                  <a:pt x="372309" y="6396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20726" y="258680"/>
            <a:ext cx="167640" cy="492125"/>
          </a:xfrm>
          <a:custGeom>
            <a:avLst/>
            <a:gdLst/>
            <a:ahLst/>
            <a:cxnLst/>
            <a:rect l="l" t="t" r="r" b="b"/>
            <a:pathLst>
              <a:path w="167640" h="492125">
                <a:moveTo>
                  <a:pt x="167272" y="491521"/>
                </a:moveTo>
                <a:lnTo>
                  <a:pt x="101657" y="455633"/>
                </a:lnTo>
                <a:lnTo>
                  <a:pt x="69291" y="423764"/>
                </a:lnTo>
                <a:lnTo>
                  <a:pt x="45434" y="382408"/>
                </a:lnTo>
                <a:lnTo>
                  <a:pt x="32338" y="329719"/>
                </a:lnTo>
                <a:lnTo>
                  <a:pt x="9834" y="284073"/>
                </a:lnTo>
                <a:lnTo>
                  <a:pt x="0" y="241202"/>
                </a:lnTo>
                <a:lnTo>
                  <a:pt x="1300" y="200814"/>
                </a:lnTo>
                <a:lnTo>
                  <a:pt x="12199" y="162616"/>
                </a:lnTo>
                <a:lnTo>
                  <a:pt x="31160" y="126314"/>
                </a:lnTo>
                <a:lnTo>
                  <a:pt x="56649" y="91616"/>
                </a:lnTo>
                <a:lnTo>
                  <a:pt x="87128" y="58228"/>
                </a:lnTo>
                <a:lnTo>
                  <a:pt x="120043" y="29570"/>
                </a:lnTo>
                <a:lnTo>
                  <a:pt x="157559" y="4859"/>
                </a:lnTo>
                <a:lnTo>
                  <a:pt x="167272" y="0"/>
                </a:lnTo>
                <a:lnTo>
                  <a:pt x="167272" y="49152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73128" y="959391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4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49896" y="1754365"/>
            <a:ext cx="138430" cy="484505"/>
          </a:xfrm>
          <a:custGeom>
            <a:avLst/>
            <a:gdLst/>
            <a:ahLst/>
            <a:cxnLst/>
            <a:rect l="l" t="t" r="r" b="b"/>
            <a:pathLst>
              <a:path w="138430" h="484505">
                <a:moveTo>
                  <a:pt x="138102" y="484091"/>
                </a:moveTo>
                <a:lnTo>
                  <a:pt x="100512" y="459008"/>
                </a:lnTo>
                <a:lnTo>
                  <a:pt x="69266" y="426697"/>
                </a:lnTo>
                <a:lnTo>
                  <a:pt x="43361" y="388090"/>
                </a:lnTo>
                <a:lnTo>
                  <a:pt x="23140" y="344762"/>
                </a:lnTo>
                <a:lnTo>
                  <a:pt x="8944" y="298285"/>
                </a:lnTo>
                <a:lnTo>
                  <a:pt x="1117" y="250234"/>
                </a:lnTo>
                <a:lnTo>
                  <a:pt x="0" y="202181"/>
                </a:lnTo>
                <a:lnTo>
                  <a:pt x="5935" y="155701"/>
                </a:lnTo>
                <a:lnTo>
                  <a:pt x="19266" y="112367"/>
                </a:lnTo>
                <a:lnTo>
                  <a:pt x="40334" y="73753"/>
                </a:lnTo>
                <a:lnTo>
                  <a:pt x="80281" y="34614"/>
                </a:lnTo>
                <a:lnTo>
                  <a:pt x="126720" y="3449"/>
                </a:lnTo>
                <a:lnTo>
                  <a:pt x="138102" y="0"/>
                </a:lnTo>
                <a:lnTo>
                  <a:pt x="138102" y="48409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38783" y="1044671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5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30503" y="764170"/>
            <a:ext cx="544830" cy="624205"/>
          </a:xfrm>
          <a:custGeom>
            <a:avLst/>
            <a:gdLst/>
            <a:ahLst/>
            <a:cxnLst/>
            <a:rect l="l" t="t" r="r" b="b"/>
            <a:pathLst>
              <a:path w="544830" h="624205">
                <a:moveTo>
                  <a:pt x="330646" y="623576"/>
                </a:moveTo>
                <a:lnTo>
                  <a:pt x="291074" y="623222"/>
                </a:lnTo>
                <a:lnTo>
                  <a:pt x="251873" y="617763"/>
                </a:lnTo>
                <a:lnTo>
                  <a:pt x="213705" y="607289"/>
                </a:lnTo>
                <a:lnTo>
                  <a:pt x="177214" y="591977"/>
                </a:lnTo>
                <a:lnTo>
                  <a:pt x="143006" y="572084"/>
                </a:lnTo>
                <a:lnTo>
                  <a:pt x="111648" y="547938"/>
                </a:lnTo>
                <a:lnTo>
                  <a:pt x="83670" y="519946"/>
                </a:lnTo>
                <a:lnTo>
                  <a:pt x="59544" y="488582"/>
                </a:lnTo>
                <a:lnTo>
                  <a:pt x="39669" y="454365"/>
                </a:lnTo>
                <a:lnTo>
                  <a:pt x="24377" y="417865"/>
                </a:lnTo>
                <a:lnTo>
                  <a:pt x="5408" y="336370"/>
                </a:lnTo>
                <a:lnTo>
                  <a:pt x="0" y="286552"/>
                </a:lnTo>
                <a:lnTo>
                  <a:pt x="1898" y="237574"/>
                </a:lnTo>
                <a:lnTo>
                  <a:pt x="13606" y="189027"/>
                </a:lnTo>
                <a:lnTo>
                  <a:pt x="37627" y="140504"/>
                </a:lnTo>
                <a:lnTo>
                  <a:pt x="67947" y="97227"/>
                </a:lnTo>
                <a:lnTo>
                  <a:pt x="100962" y="60189"/>
                </a:lnTo>
                <a:lnTo>
                  <a:pt x="137830" y="30740"/>
                </a:lnTo>
                <a:lnTo>
                  <a:pt x="179709" y="10228"/>
                </a:lnTo>
                <a:lnTo>
                  <a:pt x="227758" y="0"/>
                </a:lnTo>
                <a:lnTo>
                  <a:pt x="283133" y="1403"/>
                </a:lnTo>
                <a:lnTo>
                  <a:pt x="344551" y="13661"/>
                </a:lnTo>
                <a:lnTo>
                  <a:pt x="401735" y="39199"/>
                </a:lnTo>
                <a:lnTo>
                  <a:pt x="451855" y="76749"/>
                </a:lnTo>
                <a:lnTo>
                  <a:pt x="492424" y="124456"/>
                </a:lnTo>
                <a:lnTo>
                  <a:pt x="521438" y="179951"/>
                </a:lnTo>
                <a:lnTo>
                  <a:pt x="540440" y="249306"/>
                </a:lnTo>
                <a:lnTo>
                  <a:pt x="544411" y="298103"/>
                </a:lnTo>
                <a:lnTo>
                  <a:pt x="541213" y="346108"/>
                </a:lnTo>
                <a:lnTo>
                  <a:pt x="531874" y="393324"/>
                </a:lnTo>
                <a:lnTo>
                  <a:pt x="517422" y="439752"/>
                </a:lnTo>
                <a:lnTo>
                  <a:pt x="498885" y="485395"/>
                </a:lnTo>
                <a:lnTo>
                  <a:pt x="477291" y="530255"/>
                </a:lnTo>
                <a:lnTo>
                  <a:pt x="453667" y="574333"/>
                </a:lnTo>
                <a:lnTo>
                  <a:pt x="408282" y="609028"/>
                </a:lnTo>
                <a:lnTo>
                  <a:pt x="369933" y="618819"/>
                </a:lnTo>
                <a:lnTo>
                  <a:pt x="330646" y="62357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823025" y="1709342"/>
            <a:ext cx="8039100" cy="8381365"/>
            <a:chOff x="8823025" y="1709342"/>
            <a:chExt cx="8039100" cy="8381365"/>
          </a:xfrm>
        </p:grpSpPr>
        <p:sp>
          <p:nvSpPr>
            <p:cNvPr id="15" name="object 15"/>
            <p:cNvSpPr/>
            <p:nvPr/>
          </p:nvSpPr>
          <p:spPr>
            <a:xfrm>
              <a:off x="15309963" y="1709342"/>
              <a:ext cx="624840" cy="509270"/>
            </a:xfrm>
            <a:custGeom>
              <a:avLst/>
              <a:gdLst/>
              <a:ahLst/>
              <a:cxnLst/>
              <a:rect l="l" t="t" r="r" b="b"/>
              <a:pathLst>
                <a:path w="624840" h="509269">
                  <a:moveTo>
                    <a:pt x="361428" y="508505"/>
                  </a:moveTo>
                  <a:lnTo>
                    <a:pt x="319781" y="508744"/>
                  </a:lnTo>
                  <a:lnTo>
                    <a:pt x="278336" y="506542"/>
                  </a:lnTo>
                  <a:lnTo>
                    <a:pt x="237093" y="501896"/>
                  </a:lnTo>
                  <a:lnTo>
                    <a:pt x="196053" y="494809"/>
                  </a:lnTo>
                  <a:lnTo>
                    <a:pt x="142666" y="480293"/>
                  </a:lnTo>
                  <a:lnTo>
                    <a:pt x="98897" y="458756"/>
                  </a:lnTo>
                  <a:lnTo>
                    <a:pt x="64009" y="429658"/>
                  </a:lnTo>
                  <a:lnTo>
                    <a:pt x="37263" y="392461"/>
                  </a:lnTo>
                  <a:lnTo>
                    <a:pt x="17922" y="346626"/>
                  </a:lnTo>
                  <a:lnTo>
                    <a:pt x="5247" y="291613"/>
                  </a:lnTo>
                  <a:lnTo>
                    <a:pt x="0" y="239056"/>
                  </a:lnTo>
                  <a:lnTo>
                    <a:pt x="3419" y="194997"/>
                  </a:lnTo>
                  <a:lnTo>
                    <a:pt x="16850" y="157357"/>
                  </a:lnTo>
                  <a:lnTo>
                    <a:pt x="41638" y="124058"/>
                  </a:lnTo>
                  <a:lnTo>
                    <a:pt x="79130" y="93020"/>
                  </a:lnTo>
                  <a:lnTo>
                    <a:pt x="130670" y="62167"/>
                  </a:lnTo>
                  <a:lnTo>
                    <a:pt x="172988" y="41321"/>
                  </a:lnTo>
                  <a:lnTo>
                    <a:pt x="215590" y="24095"/>
                  </a:lnTo>
                  <a:lnTo>
                    <a:pt x="258421" y="11075"/>
                  </a:lnTo>
                  <a:lnTo>
                    <a:pt x="301427" y="2847"/>
                  </a:lnTo>
                  <a:lnTo>
                    <a:pt x="344553" y="0"/>
                  </a:lnTo>
                  <a:lnTo>
                    <a:pt x="387744" y="3118"/>
                  </a:lnTo>
                  <a:lnTo>
                    <a:pt x="430947" y="12788"/>
                  </a:lnTo>
                  <a:lnTo>
                    <a:pt x="474107" y="29598"/>
                  </a:lnTo>
                  <a:lnTo>
                    <a:pt x="517169" y="54132"/>
                  </a:lnTo>
                  <a:lnTo>
                    <a:pt x="562292" y="92758"/>
                  </a:lnTo>
                  <a:lnTo>
                    <a:pt x="602733" y="136260"/>
                  </a:lnTo>
                  <a:lnTo>
                    <a:pt x="621399" y="198985"/>
                  </a:lnTo>
                  <a:lnTo>
                    <a:pt x="624803" y="231591"/>
                  </a:lnTo>
                  <a:lnTo>
                    <a:pt x="624165" y="264370"/>
                  </a:lnTo>
                  <a:lnTo>
                    <a:pt x="610863" y="328447"/>
                  </a:lnTo>
                  <a:lnTo>
                    <a:pt x="582299" y="387329"/>
                  </a:lnTo>
                  <a:lnTo>
                    <a:pt x="540206" y="437444"/>
                  </a:lnTo>
                  <a:lnTo>
                    <a:pt x="487138" y="475751"/>
                  </a:lnTo>
                  <a:lnTo>
                    <a:pt x="426316" y="499927"/>
                  </a:lnTo>
                  <a:lnTo>
                    <a:pt x="361428" y="508505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3025" y="2156067"/>
              <a:ext cx="8039099" cy="79343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411460" y="3278789"/>
            <a:ext cx="5200015" cy="5196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5060">
              <a:lnSpc>
                <a:spcPct val="100000"/>
              </a:lnSpc>
              <a:spcBef>
                <a:spcPts val="100"/>
              </a:spcBef>
            </a:pPr>
            <a:r>
              <a:rPr sz="3000" b="1" spc="-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2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1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0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rebuchet MS"/>
              <a:cs typeface="Trebuchet MS"/>
            </a:endParaRPr>
          </a:p>
          <a:p>
            <a:pPr marL="12700" marR="777875">
              <a:lnSpc>
                <a:spcPct val="102099"/>
              </a:lnSpc>
              <a:tabLst>
                <a:tab pos="1526540" algn="l"/>
                <a:tab pos="1920875" algn="l"/>
                <a:tab pos="2110105" algn="l"/>
                <a:tab pos="2310765" algn="l"/>
                <a:tab pos="2710815" algn="l"/>
                <a:tab pos="3697604" algn="l"/>
                <a:tab pos="3803015" algn="l"/>
                <a:tab pos="3908425" algn="l"/>
              </a:tabLst>
            </a:pPr>
            <a:r>
              <a:rPr sz="3000" b="1" spc="-11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3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8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8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13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3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21413C"/>
                </a:solidFill>
                <a:latin typeface="Trebuchet MS"/>
                <a:cs typeface="Trebuchet MS"/>
              </a:rPr>
              <a:t>e </a:t>
            </a:r>
            <a:r>
              <a:rPr sz="3000" b="1" spc="-13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3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3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1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114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14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6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8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	o</a:t>
            </a:r>
            <a:r>
              <a:rPr sz="3000" b="1" spc="-3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21413C"/>
                </a:solidFill>
                <a:latin typeface="Trebuchet MS"/>
                <a:cs typeface="Trebuchet MS"/>
              </a:rPr>
              <a:t>f </a:t>
            </a:r>
            <a:r>
              <a:rPr sz="3000" b="1" spc="8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6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1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3000" b="1" spc="-12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1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s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3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0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8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8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		</a:t>
            </a:r>
            <a:r>
              <a:rPr sz="3000" b="1" spc="-114" dirty="0">
                <a:solidFill>
                  <a:srgbClr val="21413C"/>
                </a:solidFill>
                <a:latin typeface="Trebuchet MS"/>
                <a:cs typeface="Trebuchet MS"/>
              </a:rPr>
              <a:t>8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4</a:t>
            </a:r>
            <a:endParaRPr sz="3000">
              <a:latin typeface="Trebuchet MS"/>
              <a:cs typeface="Trebuchet MS"/>
            </a:endParaRPr>
          </a:p>
          <a:p>
            <a:pPr marL="12700" marR="470534">
              <a:lnSpc>
                <a:spcPct val="102099"/>
              </a:lnSpc>
              <a:tabLst>
                <a:tab pos="2039620" algn="l"/>
                <a:tab pos="2369820" algn="l"/>
                <a:tab pos="4235450" algn="l"/>
              </a:tabLst>
            </a:pPr>
            <a:r>
              <a:rPr sz="3000" b="1" spc="-6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14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3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8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45" dirty="0">
                <a:solidFill>
                  <a:srgbClr val="21413C"/>
                </a:solidFill>
                <a:latin typeface="Trebuchet MS"/>
                <a:cs typeface="Trebuchet MS"/>
              </a:rPr>
              <a:t>y </a:t>
            </a:r>
            <a:r>
              <a:rPr sz="3000" b="1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65" dirty="0">
                <a:solidFill>
                  <a:srgbClr val="21413C"/>
                </a:solidFill>
                <a:latin typeface="Trebuchet MS"/>
                <a:cs typeface="Trebuchet MS"/>
              </a:rPr>
              <a:t>j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14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14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8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7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0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0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50" dirty="0">
                <a:solidFill>
                  <a:srgbClr val="21413C"/>
                </a:solidFill>
                <a:latin typeface="Trebuchet MS"/>
                <a:cs typeface="Trebuchet MS"/>
              </a:rPr>
              <a:t>4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2 </a:t>
            </a:r>
            <a:r>
              <a:rPr sz="3000" b="1" spc="-6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14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1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0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42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7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14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3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02099"/>
              </a:lnSpc>
              <a:tabLst>
                <a:tab pos="708025" algn="l"/>
                <a:tab pos="1560830" algn="l"/>
                <a:tab pos="2337435" algn="l"/>
              </a:tabLst>
            </a:pPr>
            <a:r>
              <a:rPr sz="3000" b="1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8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250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3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915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6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14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1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0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14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" dirty="0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sz="3000" b="1" spc="21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5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o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14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3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3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39687" y="763685"/>
            <a:ext cx="16483330" cy="94932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088640" marR="5080" indent="-3076575">
              <a:lnSpc>
                <a:spcPct val="102099"/>
              </a:lnSpc>
              <a:spcBef>
                <a:spcPts val="20"/>
              </a:spcBef>
              <a:tabLst>
                <a:tab pos="876300" algn="l"/>
                <a:tab pos="2025650" algn="l"/>
                <a:tab pos="3569335" algn="l"/>
                <a:tab pos="3858895" algn="l"/>
                <a:tab pos="4570730" algn="l"/>
                <a:tab pos="5626100" algn="l"/>
                <a:tab pos="6259195" algn="l"/>
                <a:tab pos="6436360" algn="l"/>
                <a:tab pos="8824595" algn="l"/>
                <a:tab pos="10165080" algn="l"/>
                <a:tab pos="11546205" algn="l"/>
                <a:tab pos="12547600" algn="l"/>
                <a:tab pos="14692630" algn="l"/>
              </a:tabLst>
            </a:pPr>
            <a:r>
              <a:rPr spc="190" dirty="0">
                <a:solidFill>
                  <a:srgbClr val="21413C"/>
                </a:solidFill>
              </a:rPr>
              <a:t>Q</a:t>
            </a:r>
            <a:r>
              <a:rPr spc="-409" dirty="0">
                <a:solidFill>
                  <a:srgbClr val="21413C"/>
                </a:solidFill>
              </a:rPr>
              <a:t> </a:t>
            </a:r>
            <a:r>
              <a:rPr spc="-865" dirty="0">
                <a:solidFill>
                  <a:srgbClr val="21413C"/>
                </a:solidFill>
              </a:rPr>
              <a:t>1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315" dirty="0">
                <a:solidFill>
                  <a:srgbClr val="21413C"/>
                </a:solidFill>
              </a:rPr>
              <a:t>.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04" dirty="0">
                <a:solidFill>
                  <a:srgbClr val="21413C"/>
                </a:solidFill>
              </a:rPr>
              <a:t>L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35" dirty="0">
                <a:solidFill>
                  <a:srgbClr val="21413C"/>
                </a:solidFill>
              </a:rPr>
              <a:t>I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50" dirty="0">
                <a:solidFill>
                  <a:srgbClr val="21413C"/>
                </a:solidFill>
              </a:rPr>
              <a:t>S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T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45" dirty="0">
                <a:solidFill>
                  <a:srgbClr val="21413C"/>
                </a:solidFill>
              </a:rPr>
              <a:t>D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75" dirty="0">
                <a:solidFill>
                  <a:srgbClr val="21413C"/>
                </a:solidFill>
              </a:rPr>
              <a:t>W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N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P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865" dirty="0">
                <a:solidFill>
                  <a:srgbClr val="21413C"/>
                </a:solidFill>
              </a:rPr>
              <a:t>1</a:t>
            </a:r>
            <a:r>
              <a:rPr spc="-409" dirty="0">
                <a:solidFill>
                  <a:srgbClr val="21413C"/>
                </a:solidFill>
              </a:rPr>
              <a:t> </a:t>
            </a:r>
            <a:r>
              <a:rPr spc="35" dirty="0">
                <a:solidFill>
                  <a:srgbClr val="21413C"/>
                </a:solidFill>
              </a:rPr>
              <a:t>0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45" dirty="0">
                <a:solidFill>
                  <a:srgbClr val="21413C"/>
                </a:solidFill>
              </a:rPr>
              <a:t>D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35" dirty="0">
                <a:solidFill>
                  <a:srgbClr val="21413C"/>
                </a:solidFill>
              </a:rPr>
              <a:t>I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50" dirty="0">
                <a:solidFill>
                  <a:srgbClr val="21413C"/>
                </a:solidFill>
              </a:rPr>
              <a:t>S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190" dirty="0">
                <a:solidFill>
                  <a:srgbClr val="21413C"/>
                </a:solidFill>
              </a:rPr>
              <a:t>R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35" dirty="0">
                <a:solidFill>
                  <a:srgbClr val="21413C"/>
                </a:solidFill>
              </a:rPr>
              <a:t>I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85" dirty="0">
                <a:solidFill>
                  <a:srgbClr val="21413C"/>
                </a:solidFill>
              </a:rPr>
              <a:t>C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00" dirty="0">
                <a:solidFill>
                  <a:srgbClr val="21413C"/>
                </a:solidFill>
              </a:rPr>
              <a:t>S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T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9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V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35" dirty="0">
                <a:solidFill>
                  <a:srgbClr val="21413C"/>
                </a:solidFill>
              </a:rPr>
              <a:t>I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20" dirty="0">
                <a:solidFill>
                  <a:srgbClr val="21413C"/>
                </a:solidFill>
              </a:rPr>
              <a:t>G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180" dirty="0">
                <a:solidFill>
                  <a:srgbClr val="21413C"/>
                </a:solidFill>
              </a:rPr>
              <a:t>E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50" dirty="0">
                <a:solidFill>
                  <a:srgbClr val="21413C"/>
                </a:solidFill>
              </a:rPr>
              <a:t>S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T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70" dirty="0">
                <a:solidFill>
                  <a:srgbClr val="21413C"/>
                </a:solidFill>
              </a:rPr>
              <a:t>N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90" dirty="0">
                <a:solidFill>
                  <a:srgbClr val="21413C"/>
                </a:solidFill>
              </a:rPr>
              <a:t>U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490" dirty="0">
                <a:solidFill>
                  <a:srgbClr val="21413C"/>
                </a:solidFill>
              </a:rPr>
              <a:t>M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150" dirty="0">
                <a:solidFill>
                  <a:srgbClr val="21413C"/>
                </a:solidFill>
              </a:rPr>
              <a:t>B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80" dirty="0">
                <a:solidFill>
                  <a:srgbClr val="21413C"/>
                </a:solidFill>
              </a:rPr>
              <a:t>E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150" dirty="0">
                <a:solidFill>
                  <a:srgbClr val="21413C"/>
                </a:solidFill>
              </a:rPr>
              <a:t>R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9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F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45" dirty="0">
                <a:solidFill>
                  <a:srgbClr val="21413C"/>
                </a:solidFill>
              </a:rPr>
              <a:t>D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490" dirty="0">
                <a:solidFill>
                  <a:srgbClr val="21413C"/>
                </a:solidFill>
              </a:rPr>
              <a:t>M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80" dirty="0">
                <a:solidFill>
                  <a:srgbClr val="21413C"/>
                </a:solidFill>
              </a:rPr>
              <a:t>E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50" dirty="0">
                <a:solidFill>
                  <a:srgbClr val="21413C"/>
                </a:solidFill>
              </a:rPr>
              <a:t>S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35" dirty="0">
                <a:solidFill>
                  <a:srgbClr val="21413C"/>
                </a:solidFill>
              </a:rPr>
              <a:t>I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35" dirty="0">
                <a:solidFill>
                  <a:srgbClr val="21413C"/>
                </a:solidFill>
              </a:rPr>
              <a:t>C</a:t>
            </a:r>
            <a:r>
              <a:rPr dirty="0">
                <a:solidFill>
                  <a:srgbClr val="21413C"/>
                </a:solidFill>
              </a:rPr>
              <a:t>		</a:t>
            </a:r>
            <a:r>
              <a:rPr spc="185" dirty="0">
                <a:solidFill>
                  <a:srgbClr val="21413C"/>
                </a:solidFill>
              </a:rPr>
              <a:t>V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35" dirty="0">
                <a:solidFill>
                  <a:srgbClr val="21413C"/>
                </a:solidFill>
              </a:rPr>
              <a:t>I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50" dirty="0">
                <a:solidFill>
                  <a:srgbClr val="21413C"/>
                </a:solidFill>
              </a:rPr>
              <a:t>S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35" dirty="0">
                <a:solidFill>
                  <a:srgbClr val="21413C"/>
                </a:solidFill>
              </a:rPr>
              <a:t>I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90" dirty="0">
                <a:solidFill>
                  <a:srgbClr val="21413C"/>
                </a:solidFill>
              </a:rPr>
              <a:t>R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50" dirty="0">
                <a:solidFill>
                  <a:srgbClr val="21413C"/>
                </a:solidFill>
              </a:rPr>
              <a:t>S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V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80" dirty="0">
                <a:solidFill>
                  <a:srgbClr val="21413C"/>
                </a:solidFill>
              </a:rPr>
              <a:t>E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190" dirty="0">
                <a:solidFill>
                  <a:srgbClr val="21413C"/>
                </a:solidFill>
              </a:rPr>
              <a:t>R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204" dirty="0">
                <a:solidFill>
                  <a:srgbClr val="21413C"/>
                </a:solidFill>
              </a:rPr>
              <a:t>L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204" dirty="0">
                <a:solidFill>
                  <a:srgbClr val="21413C"/>
                </a:solidFill>
              </a:rPr>
              <a:t>L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250" dirty="0">
                <a:solidFill>
                  <a:srgbClr val="21413C"/>
                </a:solidFill>
              </a:rPr>
              <a:t>(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220" dirty="0">
                <a:solidFill>
                  <a:srgbClr val="21413C"/>
                </a:solidFill>
              </a:rPr>
              <a:t>2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85" dirty="0">
                <a:solidFill>
                  <a:srgbClr val="21413C"/>
                </a:solidFill>
              </a:rPr>
              <a:t>0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865" dirty="0">
                <a:solidFill>
                  <a:srgbClr val="21413C"/>
                </a:solidFill>
              </a:rPr>
              <a:t>1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80" dirty="0">
                <a:solidFill>
                  <a:srgbClr val="21413C"/>
                </a:solidFill>
              </a:rPr>
              <a:t>6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95" dirty="0">
                <a:solidFill>
                  <a:srgbClr val="21413C"/>
                </a:solidFill>
              </a:rPr>
              <a:t>-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220" dirty="0">
                <a:solidFill>
                  <a:srgbClr val="21413C"/>
                </a:solidFill>
              </a:rPr>
              <a:t>2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85" dirty="0">
                <a:solidFill>
                  <a:srgbClr val="21413C"/>
                </a:solidFill>
              </a:rPr>
              <a:t>0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865" dirty="0">
                <a:solidFill>
                  <a:srgbClr val="21413C"/>
                </a:solidFill>
              </a:rPr>
              <a:t>1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80" dirty="0">
                <a:solidFill>
                  <a:srgbClr val="21413C"/>
                </a:solidFill>
              </a:rPr>
              <a:t>9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250" dirty="0">
                <a:solidFill>
                  <a:srgbClr val="21413C"/>
                </a:solidFill>
              </a:rPr>
              <a:t>)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80" dirty="0">
                <a:solidFill>
                  <a:srgbClr val="21413C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87264" cy="40766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990102" y="1834982"/>
            <a:ext cx="878205" cy="732790"/>
          </a:xfrm>
          <a:custGeom>
            <a:avLst/>
            <a:gdLst/>
            <a:ahLst/>
            <a:cxnLst/>
            <a:rect l="l" t="t" r="r" b="b"/>
            <a:pathLst>
              <a:path w="878205" h="732789">
                <a:moveTo>
                  <a:pt x="448159" y="732708"/>
                </a:moveTo>
                <a:lnTo>
                  <a:pt x="402542" y="731773"/>
                </a:lnTo>
                <a:lnTo>
                  <a:pt x="355403" y="725645"/>
                </a:lnTo>
                <a:lnTo>
                  <a:pt x="306819" y="714073"/>
                </a:lnTo>
                <a:lnTo>
                  <a:pt x="245320" y="692526"/>
                </a:lnTo>
                <a:lnTo>
                  <a:pt x="179376" y="659473"/>
                </a:lnTo>
                <a:lnTo>
                  <a:pt x="120739" y="614684"/>
                </a:lnTo>
                <a:lnTo>
                  <a:pt x="71504" y="559761"/>
                </a:lnTo>
                <a:lnTo>
                  <a:pt x="33370" y="496597"/>
                </a:lnTo>
                <a:lnTo>
                  <a:pt x="7699" y="427452"/>
                </a:lnTo>
                <a:lnTo>
                  <a:pt x="0" y="368138"/>
                </a:lnTo>
                <a:lnTo>
                  <a:pt x="3731" y="320341"/>
                </a:lnTo>
                <a:lnTo>
                  <a:pt x="14822" y="273131"/>
                </a:lnTo>
                <a:lnTo>
                  <a:pt x="32202" y="227527"/>
                </a:lnTo>
                <a:lnTo>
                  <a:pt x="54798" y="184546"/>
                </a:lnTo>
                <a:lnTo>
                  <a:pt x="81540" y="145207"/>
                </a:lnTo>
                <a:lnTo>
                  <a:pt x="111354" y="110528"/>
                </a:lnTo>
                <a:lnTo>
                  <a:pt x="143170" y="81526"/>
                </a:lnTo>
                <a:lnTo>
                  <a:pt x="175915" y="59221"/>
                </a:lnTo>
                <a:lnTo>
                  <a:pt x="250936" y="28560"/>
                </a:lnTo>
                <a:lnTo>
                  <a:pt x="320096" y="10694"/>
                </a:lnTo>
                <a:lnTo>
                  <a:pt x="390919" y="1392"/>
                </a:lnTo>
                <a:lnTo>
                  <a:pt x="426625" y="0"/>
                </a:lnTo>
                <a:lnTo>
                  <a:pt x="462348" y="792"/>
                </a:lnTo>
                <a:lnTo>
                  <a:pt x="533318" y="8906"/>
                </a:lnTo>
                <a:lnTo>
                  <a:pt x="602768" y="25608"/>
                </a:lnTo>
                <a:lnTo>
                  <a:pt x="669664" y="50653"/>
                </a:lnTo>
                <a:lnTo>
                  <a:pt x="733006" y="83666"/>
                </a:lnTo>
                <a:lnTo>
                  <a:pt x="791851" y="124155"/>
                </a:lnTo>
                <a:lnTo>
                  <a:pt x="830114" y="160969"/>
                </a:lnTo>
                <a:lnTo>
                  <a:pt x="856423" y="202365"/>
                </a:lnTo>
                <a:lnTo>
                  <a:pt x="871899" y="246959"/>
                </a:lnTo>
                <a:lnTo>
                  <a:pt x="877664" y="293368"/>
                </a:lnTo>
                <a:lnTo>
                  <a:pt x="874842" y="340210"/>
                </a:lnTo>
                <a:lnTo>
                  <a:pt x="864552" y="386100"/>
                </a:lnTo>
                <a:lnTo>
                  <a:pt x="847919" y="429656"/>
                </a:lnTo>
                <a:lnTo>
                  <a:pt x="826760" y="471583"/>
                </a:lnTo>
                <a:lnTo>
                  <a:pt x="803127" y="511311"/>
                </a:lnTo>
                <a:lnTo>
                  <a:pt x="777099" y="548588"/>
                </a:lnTo>
                <a:lnTo>
                  <a:pt x="748756" y="583167"/>
                </a:lnTo>
                <a:lnTo>
                  <a:pt x="718176" y="614798"/>
                </a:lnTo>
                <a:lnTo>
                  <a:pt x="685439" y="643231"/>
                </a:lnTo>
                <a:lnTo>
                  <a:pt x="650625" y="668217"/>
                </a:lnTo>
                <a:lnTo>
                  <a:pt x="613812" y="689506"/>
                </a:lnTo>
                <a:lnTo>
                  <a:pt x="575079" y="706849"/>
                </a:lnTo>
                <a:lnTo>
                  <a:pt x="534507" y="719997"/>
                </a:lnTo>
                <a:lnTo>
                  <a:pt x="492174" y="728700"/>
                </a:lnTo>
                <a:lnTo>
                  <a:pt x="448159" y="7327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39594" y="0"/>
            <a:ext cx="216535" cy="14604"/>
          </a:xfrm>
          <a:custGeom>
            <a:avLst/>
            <a:gdLst/>
            <a:ahLst/>
            <a:cxnLst/>
            <a:rect l="l" t="t" r="r" b="b"/>
            <a:pathLst>
              <a:path w="216534" h="14604">
                <a:moveTo>
                  <a:pt x="102902" y="14592"/>
                </a:moveTo>
                <a:lnTo>
                  <a:pt x="54639" y="10695"/>
                </a:lnTo>
                <a:lnTo>
                  <a:pt x="6309" y="1800"/>
                </a:lnTo>
                <a:lnTo>
                  <a:pt x="0" y="0"/>
                </a:lnTo>
                <a:lnTo>
                  <a:pt x="216270" y="0"/>
                </a:lnTo>
                <a:lnTo>
                  <a:pt x="195982" y="6112"/>
                </a:lnTo>
                <a:lnTo>
                  <a:pt x="150287" y="13170"/>
                </a:lnTo>
                <a:lnTo>
                  <a:pt x="102902" y="1459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50626" y="728114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5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193084" y="11"/>
            <a:ext cx="1694814" cy="824230"/>
          </a:xfrm>
          <a:custGeom>
            <a:avLst/>
            <a:gdLst/>
            <a:ahLst/>
            <a:cxnLst/>
            <a:rect l="l" t="t" r="r" b="b"/>
            <a:pathLst>
              <a:path w="1694815" h="824230">
                <a:moveTo>
                  <a:pt x="703478" y="593077"/>
                </a:moveTo>
                <a:lnTo>
                  <a:pt x="698919" y="551141"/>
                </a:lnTo>
                <a:lnTo>
                  <a:pt x="683272" y="511975"/>
                </a:lnTo>
                <a:lnTo>
                  <a:pt x="523240" y="196684"/>
                </a:lnTo>
                <a:lnTo>
                  <a:pt x="496722" y="164731"/>
                </a:lnTo>
                <a:lnTo>
                  <a:pt x="461467" y="142798"/>
                </a:lnTo>
                <a:lnTo>
                  <a:pt x="421081" y="133134"/>
                </a:lnTo>
                <a:lnTo>
                  <a:pt x="400253" y="133261"/>
                </a:lnTo>
                <a:lnTo>
                  <a:pt x="325323" y="147650"/>
                </a:lnTo>
                <a:lnTo>
                  <a:pt x="285572" y="160210"/>
                </a:lnTo>
                <a:lnTo>
                  <a:pt x="247129" y="176136"/>
                </a:lnTo>
                <a:lnTo>
                  <a:pt x="210146" y="195351"/>
                </a:lnTo>
                <a:lnTo>
                  <a:pt x="175018" y="217665"/>
                </a:lnTo>
                <a:lnTo>
                  <a:pt x="141909" y="242989"/>
                </a:lnTo>
                <a:lnTo>
                  <a:pt x="111163" y="271018"/>
                </a:lnTo>
                <a:lnTo>
                  <a:pt x="80492" y="303758"/>
                </a:lnTo>
                <a:lnTo>
                  <a:pt x="52146" y="342188"/>
                </a:lnTo>
                <a:lnTo>
                  <a:pt x="29298" y="384390"/>
                </a:lnTo>
                <a:lnTo>
                  <a:pt x="12636" y="429145"/>
                </a:lnTo>
                <a:lnTo>
                  <a:pt x="0" y="501573"/>
                </a:lnTo>
                <a:lnTo>
                  <a:pt x="2298" y="546430"/>
                </a:lnTo>
                <a:lnTo>
                  <a:pt x="12865" y="587336"/>
                </a:lnTo>
                <a:lnTo>
                  <a:pt x="30962" y="624713"/>
                </a:lnTo>
                <a:lnTo>
                  <a:pt x="55892" y="658926"/>
                </a:lnTo>
                <a:lnTo>
                  <a:pt x="86931" y="690384"/>
                </a:lnTo>
                <a:lnTo>
                  <a:pt x="123380" y="719493"/>
                </a:lnTo>
                <a:lnTo>
                  <a:pt x="164503" y="746620"/>
                </a:lnTo>
                <a:lnTo>
                  <a:pt x="220573" y="777595"/>
                </a:lnTo>
                <a:lnTo>
                  <a:pt x="280949" y="799020"/>
                </a:lnTo>
                <a:lnTo>
                  <a:pt x="344017" y="810310"/>
                </a:lnTo>
                <a:lnTo>
                  <a:pt x="376034" y="812050"/>
                </a:lnTo>
                <a:lnTo>
                  <a:pt x="408076" y="811161"/>
                </a:lnTo>
                <a:lnTo>
                  <a:pt x="471411" y="801560"/>
                </a:lnTo>
                <a:lnTo>
                  <a:pt x="532345" y="781761"/>
                </a:lnTo>
                <a:lnTo>
                  <a:pt x="589229" y="752284"/>
                </a:lnTo>
                <a:lnTo>
                  <a:pt x="651471" y="705027"/>
                </a:lnTo>
                <a:lnTo>
                  <a:pt x="678853" y="672947"/>
                </a:lnTo>
                <a:lnTo>
                  <a:pt x="696620" y="634695"/>
                </a:lnTo>
                <a:lnTo>
                  <a:pt x="703478" y="593077"/>
                </a:lnTo>
                <a:close/>
              </a:path>
              <a:path w="1694815" h="824230">
                <a:moveTo>
                  <a:pt x="1068425" y="0"/>
                </a:moveTo>
                <a:lnTo>
                  <a:pt x="629970" y="0"/>
                </a:lnTo>
                <a:lnTo>
                  <a:pt x="638505" y="9931"/>
                </a:lnTo>
                <a:lnTo>
                  <a:pt x="681570" y="49504"/>
                </a:lnTo>
                <a:lnTo>
                  <a:pt x="715086" y="73533"/>
                </a:lnTo>
                <a:lnTo>
                  <a:pt x="752208" y="91465"/>
                </a:lnTo>
                <a:lnTo>
                  <a:pt x="791870" y="102768"/>
                </a:lnTo>
                <a:lnTo>
                  <a:pt x="832878" y="107124"/>
                </a:lnTo>
                <a:lnTo>
                  <a:pt x="853490" y="106641"/>
                </a:lnTo>
                <a:lnTo>
                  <a:pt x="894245" y="100393"/>
                </a:lnTo>
                <a:lnTo>
                  <a:pt x="933335" y="87261"/>
                </a:lnTo>
                <a:lnTo>
                  <a:pt x="969594" y="67614"/>
                </a:lnTo>
                <a:lnTo>
                  <a:pt x="1011516" y="36893"/>
                </a:lnTo>
                <a:lnTo>
                  <a:pt x="1045984" y="13652"/>
                </a:lnTo>
                <a:lnTo>
                  <a:pt x="1068425" y="0"/>
                </a:lnTo>
                <a:close/>
              </a:path>
              <a:path w="1694815" h="824230">
                <a:moveTo>
                  <a:pt x="1694624" y="527443"/>
                </a:moveTo>
                <a:lnTo>
                  <a:pt x="1690344" y="484416"/>
                </a:lnTo>
                <a:lnTo>
                  <a:pt x="1680070" y="442734"/>
                </a:lnTo>
                <a:lnTo>
                  <a:pt x="1663827" y="403466"/>
                </a:lnTo>
                <a:lnTo>
                  <a:pt x="1641640" y="367690"/>
                </a:lnTo>
                <a:lnTo>
                  <a:pt x="1613522" y="336473"/>
                </a:lnTo>
                <a:lnTo>
                  <a:pt x="1579499" y="310870"/>
                </a:lnTo>
                <a:lnTo>
                  <a:pt x="1537284" y="286918"/>
                </a:lnTo>
                <a:lnTo>
                  <a:pt x="1494370" y="266395"/>
                </a:lnTo>
                <a:lnTo>
                  <a:pt x="1450644" y="250101"/>
                </a:lnTo>
                <a:lnTo>
                  <a:pt x="1405978" y="238836"/>
                </a:lnTo>
                <a:lnTo>
                  <a:pt x="1360258" y="233426"/>
                </a:lnTo>
                <a:lnTo>
                  <a:pt x="1313357" y="234657"/>
                </a:lnTo>
                <a:lnTo>
                  <a:pt x="1265148" y="243319"/>
                </a:lnTo>
                <a:lnTo>
                  <a:pt x="1215517" y="260248"/>
                </a:lnTo>
                <a:lnTo>
                  <a:pt x="1084224" y="346951"/>
                </a:lnTo>
                <a:lnTo>
                  <a:pt x="1039825" y="374789"/>
                </a:lnTo>
                <a:lnTo>
                  <a:pt x="997496" y="408825"/>
                </a:lnTo>
                <a:lnTo>
                  <a:pt x="970864" y="447890"/>
                </a:lnTo>
                <a:lnTo>
                  <a:pt x="956843" y="490804"/>
                </a:lnTo>
                <a:lnTo>
                  <a:pt x="952385" y="536359"/>
                </a:lnTo>
                <a:lnTo>
                  <a:pt x="954430" y="583387"/>
                </a:lnTo>
                <a:lnTo>
                  <a:pt x="959916" y="630707"/>
                </a:lnTo>
                <a:lnTo>
                  <a:pt x="973924" y="682091"/>
                </a:lnTo>
                <a:lnTo>
                  <a:pt x="999744" y="724128"/>
                </a:lnTo>
                <a:lnTo>
                  <a:pt x="1035304" y="758101"/>
                </a:lnTo>
                <a:lnTo>
                  <a:pt x="1078585" y="785304"/>
                </a:lnTo>
                <a:lnTo>
                  <a:pt x="1127531" y="807021"/>
                </a:lnTo>
                <a:lnTo>
                  <a:pt x="1174750" y="820064"/>
                </a:lnTo>
                <a:lnTo>
                  <a:pt x="1221054" y="824179"/>
                </a:lnTo>
                <a:lnTo>
                  <a:pt x="1266647" y="821283"/>
                </a:lnTo>
                <a:lnTo>
                  <a:pt x="1311694" y="813231"/>
                </a:lnTo>
                <a:lnTo>
                  <a:pt x="1356423" y="801928"/>
                </a:lnTo>
                <a:lnTo>
                  <a:pt x="1445615" y="777125"/>
                </a:lnTo>
                <a:lnTo>
                  <a:pt x="1490472" y="767397"/>
                </a:lnTo>
                <a:lnTo>
                  <a:pt x="1535747" y="761974"/>
                </a:lnTo>
                <a:lnTo>
                  <a:pt x="1585341" y="763143"/>
                </a:lnTo>
                <a:lnTo>
                  <a:pt x="1589595" y="756983"/>
                </a:lnTo>
                <a:lnTo>
                  <a:pt x="1625638" y="725360"/>
                </a:lnTo>
                <a:lnTo>
                  <a:pt x="1651558" y="691642"/>
                </a:lnTo>
                <a:lnTo>
                  <a:pt x="1671396" y="653923"/>
                </a:lnTo>
                <a:lnTo>
                  <a:pt x="1685175" y="613270"/>
                </a:lnTo>
                <a:lnTo>
                  <a:pt x="1692910" y="570750"/>
                </a:lnTo>
                <a:lnTo>
                  <a:pt x="1694624" y="527443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83026" y="0"/>
            <a:ext cx="669925" cy="577215"/>
          </a:xfrm>
          <a:custGeom>
            <a:avLst/>
            <a:gdLst/>
            <a:ahLst/>
            <a:cxnLst/>
            <a:rect l="l" t="t" r="r" b="b"/>
            <a:pathLst>
              <a:path w="669925" h="577215">
                <a:moveTo>
                  <a:pt x="327838" y="577077"/>
                </a:moveTo>
                <a:lnTo>
                  <a:pt x="281666" y="573839"/>
                </a:lnTo>
                <a:lnTo>
                  <a:pt x="236870" y="562192"/>
                </a:lnTo>
                <a:lnTo>
                  <a:pt x="194922" y="542492"/>
                </a:lnTo>
                <a:lnTo>
                  <a:pt x="129712" y="490823"/>
                </a:lnTo>
                <a:lnTo>
                  <a:pt x="98437" y="451738"/>
                </a:lnTo>
                <a:lnTo>
                  <a:pt x="72976" y="409391"/>
                </a:lnTo>
                <a:lnTo>
                  <a:pt x="50825" y="365214"/>
                </a:lnTo>
                <a:lnTo>
                  <a:pt x="29481" y="320639"/>
                </a:lnTo>
                <a:lnTo>
                  <a:pt x="6440" y="277098"/>
                </a:lnTo>
                <a:lnTo>
                  <a:pt x="3043" y="266303"/>
                </a:lnTo>
                <a:lnTo>
                  <a:pt x="897" y="255337"/>
                </a:lnTo>
                <a:lnTo>
                  <a:pt x="0" y="244198"/>
                </a:lnTo>
                <a:lnTo>
                  <a:pt x="352" y="232887"/>
                </a:lnTo>
                <a:lnTo>
                  <a:pt x="13883" y="190360"/>
                </a:lnTo>
                <a:lnTo>
                  <a:pt x="40433" y="144929"/>
                </a:lnTo>
                <a:lnTo>
                  <a:pt x="68468" y="100547"/>
                </a:lnTo>
                <a:lnTo>
                  <a:pt x="97989" y="57216"/>
                </a:lnTo>
                <a:lnTo>
                  <a:pt x="128996" y="14935"/>
                </a:lnTo>
                <a:lnTo>
                  <a:pt x="140766" y="0"/>
                </a:lnTo>
                <a:lnTo>
                  <a:pt x="637996" y="0"/>
                </a:lnTo>
                <a:lnTo>
                  <a:pt x="655351" y="34626"/>
                </a:lnTo>
                <a:lnTo>
                  <a:pt x="666696" y="75913"/>
                </a:lnTo>
                <a:lnTo>
                  <a:pt x="669511" y="104257"/>
                </a:lnTo>
                <a:lnTo>
                  <a:pt x="669470" y="118573"/>
                </a:lnTo>
                <a:lnTo>
                  <a:pt x="663593" y="160918"/>
                </a:lnTo>
                <a:lnTo>
                  <a:pt x="643221" y="222064"/>
                </a:lnTo>
                <a:lnTo>
                  <a:pt x="625185" y="268742"/>
                </a:lnTo>
                <a:lnTo>
                  <a:pt x="605612" y="314736"/>
                </a:lnTo>
                <a:lnTo>
                  <a:pt x="584503" y="360045"/>
                </a:lnTo>
                <a:lnTo>
                  <a:pt x="561858" y="404671"/>
                </a:lnTo>
                <a:lnTo>
                  <a:pt x="537676" y="448612"/>
                </a:lnTo>
                <a:lnTo>
                  <a:pt x="510940" y="481454"/>
                </a:lnTo>
                <a:lnTo>
                  <a:pt x="476922" y="509888"/>
                </a:lnTo>
                <a:lnTo>
                  <a:pt x="439779" y="536421"/>
                </a:lnTo>
                <a:lnTo>
                  <a:pt x="403669" y="563563"/>
                </a:lnTo>
                <a:lnTo>
                  <a:pt x="388872" y="568135"/>
                </a:lnTo>
                <a:lnTo>
                  <a:pt x="373879" y="571773"/>
                </a:lnTo>
                <a:lnTo>
                  <a:pt x="358689" y="574478"/>
                </a:lnTo>
                <a:lnTo>
                  <a:pt x="343303" y="576249"/>
                </a:lnTo>
                <a:lnTo>
                  <a:pt x="327838" y="57707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61291" y="1534318"/>
            <a:ext cx="695325" cy="640080"/>
          </a:xfrm>
          <a:custGeom>
            <a:avLst/>
            <a:gdLst/>
            <a:ahLst/>
            <a:cxnLst/>
            <a:rect l="l" t="t" r="r" b="b"/>
            <a:pathLst>
              <a:path w="695325" h="640080">
                <a:moveTo>
                  <a:pt x="372309" y="639694"/>
                </a:moveTo>
                <a:lnTo>
                  <a:pt x="327455" y="629409"/>
                </a:lnTo>
                <a:lnTo>
                  <a:pt x="274499" y="606176"/>
                </a:lnTo>
                <a:lnTo>
                  <a:pt x="229967" y="583866"/>
                </a:lnTo>
                <a:lnTo>
                  <a:pt x="186896" y="559169"/>
                </a:lnTo>
                <a:lnTo>
                  <a:pt x="145286" y="532082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71560" y="2547"/>
                </a:lnTo>
                <a:lnTo>
                  <a:pt x="414318" y="8933"/>
                </a:lnTo>
                <a:lnTo>
                  <a:pt x="456347" y="19113"/>
                </a:lnTo>
                <a:lnTo>
                  <a:pt x="497299" y="33004"/>
                </a:lnTo>
                <a:lnTo>
                  <a:pt x="536836" y="50489"/>
                </a:lnTo>
                <a:lnTo>
                  <a:pt x="574656" y="71431"/>
                </a:lnTo>
                <a:lnTo>
                  <a:pt x="610465" y="95672"/>
                </a:lnTo>
                <a:lnTo>
                  <a:pt x="649896" y="131012"/>
                </a:lnTo>
                <a:lnTo>
                  <a:pt x="676332" y="171564"/>
                </a:lnTo>
                <a:lnTo>
                  <a:pt x="691778" y="217410"/>
                </a:lnTo>
                <a:lnTo>
                  <a:pt x="695273" y="265690"/>
                </a:lnTo>
                <a:lnTo>
                  <a:pt x="692435" y="289760"/>
                </a:lnTo>
                <a:lnTo>
                  <a:pt x="677819" y="335893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21520" y="552227"/>
                </a:lnTo>
                <a:lnTo>
                  <a:pt x="477913" y="601344"/>
                </a:lnTo>
                <a:lnTo>
                  <a:pt x="439786" y="627108"/>
                </a:lnTo>
                <a:lnTo>
                  <a:pt x="395390" y="639221"/>
                </a:lnTo>
                <a:lnTo>
                  <a:pt x="372309" y="63969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20726" y="258678"/>
            <a:ext cx="167640" cy="492125"/>
          </a:xfrm>
          <a:custGeom>
            <a:avLst/>
            <a:gdLst/>
            <a:ahLst/>
            <a:cxnLst/>
            <a:rect l="l" t="t" r="r" b="b"/>
            <a:pathLst>
              <a:path w="167640" h="492125">
                <a:moveTo>
                  <a:pt x="167272" y="491521"/>
                </a:moveTo>
                <a:lnTo>
                  <a:pt x="101657" y="455633"/>
                </a:lnTo>
                <a:lnTo>
                  <a:pt x="69291" y="423764"/>
                </a:lnTo>
                <a:lnTo>
                  <a:pt x="45434" y="382408"/>
                </a:lnTo>
                <a:lnTo>
                  <a:pt x="32338" y="329719"/>
                </a:lnTo>
                <a:lnTo>
                  <a:pt x="9834" y="284073"/>
                </a:lnTo>
                <a:lnTo>
                  <a:pt x="0" y="241202"/>
                </a:lnTo>
                <a:lnTo>
                  <a:pt x="1300" y="200814"/>
                </a:lnTo>
                <a:lnTo>
                  <a:pt x="12199" y="162616"/>
                </a:lnTo>
                <a:lnTo>
                  <a:pt x="31160" y="126314"/>
                </a:lnTo>
                <a:lnTo>
                  <a:pt x="56649" y="91616"/>
                </a:lnTo>
                <a:lnTo>
                  <a:pt x="87128" y="58228"/>
                </a:lnTo>
                <a:lnTo>
                  <a:pt x="120043" y="29570"/>
                </a:lnTo>
                <a:lnTo>
                  <a:pt x="157559" y="4859"/>
                </a:lnTo>
                <a:lnTo>
                  <a:pt x="167272" y="0"/>
                </a:lnTo>
                <a:lnTo>
                  <a:pt x="167272" y="49152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73128" y="959389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4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49896" y="1754363"/>
            <a:ext cx="138430" cy="484505"/>
          </a:xfrm>
          <a:custGeom>
            <a:avLst/>
            <a:gdLst/>
            <a:ahLst/>
            <a:cxnLst/>
            <a:rect l="l" t="t" r="r" b="b"/>
            <a:pathLst>
              <a:path w="138430" h="484505">
                <a:moveTo>
                  <a:pt x="138102" y="484091"/>
                </a:moveTo>
                <a:lnTo>
                  <a:pt x="100512" y="459008"/>
                </a:lnTo>
                <a:lnTo>
                  <a:pt x="69266" y="426697"/>
                </a:lnTo>
                <a:lnTo>
                  <a:pt x="43361" y="388090"/>
                </a:lnTo>
                <a:lnTo>
                  <a:pt x="23140" y="344762"/>
                </a:lnTo>
                <a:lnTo>
                  <a:pt x="8944" y="298285"/>
                </a:lnTo>
                <a:lnTo>
                  <a:pt x="1117" y="250234"/>
                </a:lnTo>
                <a:lnTo>
                  <a:pt x="0" y="202181"/>
                </a:lnTo>
                <a:lnTo>
                  <a:pt x="5935" y="155701"/>
                </a:lnTo>
                <a:lnTo>
                  <a:pt x="19266" y="112367"/>
                </a:lnTo>
                <a:lnTo>
                  <a:pt x="40334" y="73753"/>
                </a:lnTo>
                <a:lnTo>
                  <a:pt x="80281" y="34614"/>
                </a:lnTo>
                <a:lnTo>
                  <a:pt x="126720" y="3449"/>
                </a:lnTo>
                <a:lnTo>
                  <a:pt x="138102" y="0"/>
                </a:lnTo>
                <a:lnTo>
                  <a:pt x="138102" y="484091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38783" y="1044670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5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30503" y="764168"/>
            <a:ext cx="544830" cy="624205"/>
          </a:xfrm>
          <a:custGeom>
            <a:avLst/>
            <a:gdLst/>
            <a:ahLst/>
            <a:cxnLst/>
            <a:rect l="l" t="t" r="r" b="b"/>
            <a:pathLst>
              <a:path w="544830" h="624205">
                <a:moveTo>
                  <a:pt x="330646" y="623576"/>
                </a:moveTo>
                <a:lnTo>
                  <a:pt x="291074" y="623222"/>
                </a:lnTo>
                <a:lnTo>
                  <a:pt x="251873" y="617763"/>
                </a:lnTo>
                <a:lnTo>
                  <a:pt x="213705" y="607289"/>
                </a:lnTo>
                <a:lnTo>
                  <a:pt x="177214" y="591977"/>
                </a:lnTo>
                <a:lnTo>
                  <a:pt x="143006" y="572084"/>
                </a:lnTo>
                <a:lnTo>
                  <a:pt x="111648" y="547938"/>
                </a:lnTo>
                <a:lnTo>
                  <a:pt x="83670" y="519946"/>
                </a:lnTo>
                <a:lnTo>
                  <a:pt x="59544" y="488582"/>
                </a:lnTo>
                <a:lnTo>
                  <a:pt x="39669" y="454365"/>
                </a:lnTo>
                <a:lnTo>
                  <a:pt x="24377" y="417865"/>
                </a:lnTo>
                <a:lnTo>
                  <a:pt x="5408" y="336370"/>
                </a:lnTo>
                <a:lnTo>
                  <a:pt x="0" y="286552"/>
                </a:lnTo>
                <a:lnTo>
                  <a:pt x="1898" y="237574"/>
                </a:lnTo>
                <a:lnTo>
                  <a:pt x="13606" y="189027"/>
                </a:lnTo>
                <a:lnTo>
                  <a:pt x="37627" y="140504"/>
                </a:lnTo>
                <a:lnTo>
                  <a:pt x="67947" y="97227"/>
                </a:lnTo>
                <a:lnTo>
                  <a:pt x="100962" y="60189"/>
                </a:lnTo>
                <a:lnTo>
                  <a:pt x="137830" y="30740"/>
                </a:lnTo>
                <a:lnTo>
                  <a:pt x="179709" y="10228"/>
                </a:lnTo>
                <a:lnTo>
                  <a:pt x="227758" y="0"/>
                </a:lnTo>
                <a:lnTo>
                  <a:pt x="283133" y="1403"/>
                </a:lnTo>
                <a:lnTo>
                  <a:pt x="344551" y="13661"/>
                </a:lnTo>
                <a:lnTo>
                  <a:pt x="401735" y="39199"/>
                </a:lnTo>
                <a:lnTo>
                  <a:pt x="451855" y="76749"/>
                </a:lnTo>
                <a:lnTo>
                  <a:pt x="492424" y="124456"/>
                </a:lnTo>
                <a:lnTo>
                  <a:pt x="521438" y="179951"/>
                </a:lnTo>
                <a:lnTo>
                  <a:pt x="540440" y="249306"/>
                </a:lnTo>
                <a:lnTo>
                  <a:pt x="544411" y="298103"/>
                </a:lnTo>
                <a:lnTo>
                  <a:pt x="541213" y="346108"/>
                </a:lnTo>
                <a:lnTo>
                  <a:pt x="531874" y="393324"/>
                </a:lnTo>
                <a:lnTo>
                  <a:pt x="517422" y="439752"/>
                </a:lnTo>
                <a:lnTo>
                  <a:pt x="498885" y="485395"/>
                </a:lnTo>
                <a:lnTo>
                  <a:pt x="477291" y="530255"/>
                </a:lnTo>
                <a:lnTo>
                  <a:pt x="453667" y="574333"/>
                </a:lnTo>
                <a:lnTo>
                  <a:pt x="408282" y="609028"/>
                </a:lnTo>
                <a:lnTo>
                  <a:pt x="369933" y="618819"/>
                </a:lnTo>
                <a:lnTo>
                  <a:pt x="330646" y="623576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309964" y="1709341"/>
            <a:ext cx="624840" cy="509270"/>
          </a:xfrm>
          <a:custGeom>
            <a:avLst/>
            <a:gdLst/>
            <a:ahLst/>
            <a:cxnLst/>
            <a:rect l="l" t="t" r="r" b="b"/>
            <a:pathLst>
              <a:path w="624840" h="509269">
                <a:moveTo>
                  <a:pt x="361428" y="508505"/>
                </a:moveTo>
                <a:lnTo>
                  <a:pt x="319781" y="508744"/>
                </a:lnTo>
                <a:lnTo>
                  <a:pt x="278336" y="506542"/>
                </a:lnTo>
                <a:lnTo>
                  <a:pt x="237093" y="501896"/>
                </a:lnTo>
                <a:lnTo>
                  <a:pt x="196053" y="494809"/>
                </a:lnTo>
                <a:lnTo>
                  <a:pt x="142666" y="480293"/>
                </a:lnTo>
                <a:lnTo>
                  <a:pt x="98897" y="458756"/>
                </a:lnTo>
                <a:lnTo>
                  <a:pt x="64009" y="429658"/>
                </a:lnTo>
                <a:lnTo>
                  <a:pt x="37263" y="392461"/>
                </a:lnTo>
                <a:lnTo>
                  <a:pt x="17922" y="346626"/>
                </a:lnTo>
                <a:lnTo>
                  <a:pt x="5247" y="291613"/>
                </a:lnTo>
                <a:lnTo>
                  <a:pt x="0" y="239056"/>
                </a:lnTo>
                <a:lnTo>
                  <a:pt x="3419" y="194997"/>
                </a:lnTo>
                <a:lnTo>
                  <a:pt x="16850" y="157357"/>
                </a:lnTo>
                <a:lnTo>
                  <a:pt x="41638" y="124058"/>
                </a:lnTo>
                <a:lnTo>
                  <a:pt x="79130" y="93020"/>
                </a:lnTo>
                <a:lnTo>
                  <a:pt x="130670" y="62167"/>
                </a:lnTo>
                <a:lnTo>
                  <a:pt x="172988" y="41321"/>
                </a:lnTo>
                <a:lnTo>
                  <a:pt x="215590" y="24095"/>
                </a:lnTo>
                <a:lnTo>
                  <a:pt x="258421" y="11075"/>
                </a:lnTo>
                <a:lnTo>
                  <a:pt x="301427" y="2847"/>
                </a:lnTo>
                <a:lnTo>
                  <a:pt x="344553" y="0"/>
                </a:lnTo>
                <a:lnTo>
                  <a:pt x="387744" y="3118"/>
                </a:lnTo>
                <a:lnTo>
                  <a:pt x="430947" y="12788"/>
                </a:lnTo>
                <a:lnTo>
                  <a:pt x="474107" y="29598"/>
                </a:lnTo>
                <a:lnTo>
                  <a:pt x="517169" y="54132"/>
                </a:lnTo>
                <a:lnTo>
                  <a:pt x="562292" y="92758"/>
                </a:lnTo>
                <a:lnTo>
                  <a:pt x="602733" y="136260"/>
                </a:lnTo>
                <a:lnTo>
                  <a:pt x="621399" y="198985"/>
                </a:lnTo>
                <a:lnTo>
                  <a:pt x="624803" y="231591"/>
                </a:lnTo>
                <a:lnTo>
                  <a:pt x="624165" y="264370"/>
                </a:lnTo>
                <a:lnTo>
                  <a:pt x="610863" y="328447"/>
                </a:lnTo>
                <a:lnTo>
                  <a:pt x="582299" y="387329"/>
                </a:lnTo>
                <a:lnTo>
                  <a:pt x="540206" y="437444"/>
                </a:lnTo>
                <a:lnTo>
                  <a:pt x="487138" y="475751"/>
                </a:lnTo>
                <a:lnTo>
                  <a:pt x="426316" y="499927"/>
                </a:lnTo>
                <a:lnTo>
                  <a:pt x="361428" y="508505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7226" y="2269628"/>
            <a:ext cx="5762624" cy="36766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25070" y="6162011"/>
            <a:ext cx="5476874" cy="39147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316" y="4251533"/>
            <a:ext cx="95250" cy="952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316" y="5775533"/>
            <a:ext cx="95250" cy="952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316" y="6918533"/>
            <a:ext cx="95250" cy="952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316" y="8442533"/>
            <a:ext cx="95250" cy="9524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48916" y="263168"/>
            <a:ext cx="17263110" cy="8470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65"/>
              </a:spcBef>
              <a:tabLst>
                <a:tab pos="1606550" algn="l"/>
                <a:tab pos="1718310" algn="l"/>
                <a:tab pos="2284730" algn="l"/>
                <a:tab pos="3077210" algn="l"/>
                <a:tab pos="3959225" algn="l"/>
                <a:tab pos="4888230" algn="l"/>
                <a:tab pos="5264150" algn="l"/>
                <a:tab pos="6131560" algn="l"/>
                <a:tab pos="7316470" algn="l"/>
                <a:tab pos="7522209" algn="l"/>
                <a:tab pos="7625715" algn="l"/>
                <a:tab pos="8952230" algn="l"/>
                <a:tab pos="9680575" algn="l"/>
                <a:tab pos="12665075" algn="l"/>
                <a:tab pos="14422119" algn="l"/>
                <a:tab pos="16310610" algn="l"/>
              </a:tabLst>
            </a:pPr>
            <a:r>
              <a:rPr sz="2650" spc="165" dirty="0">
                <a:solidFill>
                  <a:srgbClr val="21413C"/>
                </a:solidFill>
              </a:rPr>
              <a:t>Q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210" dirty="0">
                <a:solidFill>
                  <a:srgbClr val="21413C"/>
                </a:solidFill>
              </a:rPr>
              <a:t>2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250" dirty="0">
                <a:solidFill>
                  <a:srgbClr val="21413C"/>
                </a:solidFill>
              </a:rPr>
              <a:t>.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85" dirty="0">
                <a:solidFill>
                  <a:srgbClr val="21413C"/>
                </a:solidFill>
              </a:rPr>
              <a:t>L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35" dirty="0">
                <a:solidFill>
                  <a:srgbClr val="21413C"/>
                </a:solidFill>
              </a:rPr>
              <a:t>I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295" dirty="0">
                <a:solidFill>
                  <a:srgbClr val="21413C"/>
                </a:solidFill>
              </a:rPr>
              <a:t>S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T</a:t>
            </a:r>
            <a:r>
              <a:rPr sz="2650" dirty="0">
                <a:solidFill>
                  <a:srgbClr val="21413C"/>
                </a:solidFill>
              </a:rPr>
              <a:t>		</a:t>
            </a:r>
            <a:r>
              <a:rPr sz="2650" spc="-40" dirty="0">
                <a:solidFill>
                  <a:srgbClr val="21413C"/>
                </a:solidFill>
              </a:rPr>
              <a:t>D</a:t>
            </a:r>
            <a:r>
              <a:rPr sz="2650" spc="-350" dirty="0">
                <a:solidFill>
                  <a:srgbClr val="21413C"/>
                </a:solidFill>
              </a:rPr>
              <a:t> </a:t>
            </a:r>
            <a:r>
              <a:rPr sz="2650" spc="165" dirty="0">
                <a:solidFill>
                  <a:srgbClr val="21413C"/>
                </a:solidFill>
              </a:rPr>
              <a:t>O</a:t>
            </a:r>
            <a:r>
              <a:rPr sz="2650" spc="-345" dirty="0">
                <a:solidFill>
                  <a:srgbClr val="21413C"/>
                </a:solidFill>
              </a:rPr>
              <a:t> </a:t>
            </a:r>
            <a:r>
              <a:rPr sz="2650" dirty="0">
                <a:solidFill>
                  <a:srgbClr val="21413C"/>
                </a:solidFill>
              </a:rPr>
              <a:t>W</a:t>
            </a:r>
            <a:r>
              <a:rPr sz="2650" spc="-345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N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-185" dirty="0">
                <a:solidFill>
                  <a:srgbClr val="21413C"/>
                </a:solidFill>
              </a:rPr>
              <a:t>T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00" dirty="0">
                <a:solidFill>
                  <a:srgbClr val="21413C"/>
                </a:solidFill>
              </a:rPr>
              <a:t>H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E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-185" dirty="0">
                <a:solidFill>
                  <a:srgbClr val="21413C"/>
                </a:solidFill>
              </a:rPr>
              <a:t>T</a:t>
            </a:r>
            <a:r>
              <a:rPr sz="2650" spc="-365" dirty="0">
                <a:solidFill>
                  <a:srgbClr val="21413C"/>
                </a:solidFill>
              </a:rPr>
              <a:t> </a:t>
            </a:r>
            <a:r>
              <a:rPr sz="2650" spc="165" dirty="0">
                <a:solidFill>
                  <a:srgbClr val="21413C"/>
                </a:solidFill>
              </a:rPr>
              <a:t>O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P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-50" dirty="0">
                <a:solidFill>
                  <a:srgbClr val="21413C"/>
                </a:solidFill>
              </a:rPr>
              <a:t>3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-40" dirty="0">
                <a:solidFill>
                  <a:srgbClr val="21413C"/>
                </a:solidFill>
              </a:rPr>
              <a:t>D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35" dirty="0">
                <a:solidFill>
                  <a:srgbClr val="21413C"/>
                </a:solidFill>
              </a:rPr>
              <a:t>I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295" dirty="0">
                <a:solidFill>
                  <a:srgbClr val="21413C"/>
                </a:solidFill>
              </a:rPr>
              <a:t>S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85" dirty="0">
                <a:solidFill>
                  <a:srgbClr val="21413C"/>
                </a:solidFill>
              </a:rPr>
              <a:t>T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85" dirty="0">
                <a:solidFill>
                  <a:srgbClr val="21413C"/>
                </a:solidFill>
              </a:rPr>
              <a:t>R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35" dirty="0">
                <a:solidFill>
                  <a:srgbClr val="21413C"/>
                </a:solidFill>
              </a:rPr>
              <a:t>I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340" dirty="0">
                <a:solidFill>
                  <a:srgbClr val="21413C"/>
                </a:solidFill>
              </a:rPr>
              <a:t>C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85" dirty="0">
                <a:solidFill>
                  <a:srgbClr val="21413C"/>
                </a:solidFill>
              </a:rPr>
              <a:t>T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245" dirty="0">
                <a:solidFill>
                  <a:srgbClr val="21413C"/>
                </a:solidFill>
              </a:rPr>
              <a:t>S</a:t>
            </a:r>
            <a:r>
              <a:rPr sz="2650" dirty="0">
                <a:solidFill>
                  <a:srgbClr val="21413C"/>
                </a:solidFill>
              </a:rPr>
              <a:t>		</a:t>
            </a:r>
            <a:r>
              <a:rPr sz="2650" spc="-135" dirty="0">
                <a:solidFill>
                  <a:srgbClr val="21413C"/>
                </a:solidFill>
              </a:rPr>
              <a:t>B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130" dirty="0">
                <a:solidFill>
                  <a:srgbClr val="21413C"/>
                </a:solidFill>
              </a:rPr>
              <a:t>A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295" dirty="0">
                <a:solidFill>
                  <a:srgbClr val="21413C"/>
                </a:solidFill>
              </a:rPr>
              <a:t>S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60" dirty="0">
                <a:solidFill>
                  <a:srgbClr val="21413C"/>
                </a:solidFill>
              </a:rPr>
              <a:t>E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D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165" dirty="0">
                <a:solidFill>
                  <a:srgbClr val="21413C"/>
                </a:solidFill>
              </a:rPr>
              <a:t>O</a:t>
            </a:r>
            <a:r>
              <a:rPr sz="2650" spc="-365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N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340" dirty="0">
                <a:solidFill>
                  <a:srgbClr val="21413C"/>
                </a:solidFill>
              </a:rPr>
              <a:t>C</a:t>
            </a:r>
            <a:r>
              <a:rPr sz="2650" spc="-365" dirty="0">
                <a:solidFill>
                  <a:srgbClr val="21413C"/>
                </a:solidFill>
              </a:rPr>
              <a:t> </a:t>
            </a:r>
            <a:r>
              <a:rPr sz="2650" spc="165" dirty="0">
                <a:solidFill>
                  <a:srgbClr val="21413C"/>
                </a:solidFill>
              </a:rPr>
              <a:t>O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430" dirty="0">
                <a:solidFill>
                  <a:srgbClr val="21413C"/>
                </a:solidFill>
              </a:rPr>
              <a:t>M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40" dirty="0">
                <a:solidFill>
                  <a:srgbClr val="21413C"/>
                </a:solidFill>
              </a:rPr>
              <a:t>P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165" dirty="0">
                <a:solidFill>
                  <a:srgbClr val="21413C"/>
                </a:solidFill>
              </a:rPr>
              <a:t>O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95" dirty="0">
                <a:solidFill>
                  <a:srgbClr val="21413C"/>
                </a:solidFill>
              </a:rPr>
              <a:t>U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60" dirty="0">
                <a:solidFill>
                  <a:srgbClr val="21413C"/>
                </a:solidFill>
              </a:rPr>
              <a:t>N</a:t>
            </a:r>
            <a:r>
              <a:rPr sz="2650" spc="-365" dirty="0">
                <a:solidFill>
                  <a:srgbClr val="21413C"/>
                </a:solidFill>
              </a:rPr>
              <a:t> </a:t>
            </a:r>
            <a:r>
              <a:rPr sz="2650" spc="-40" dirty="0">
                <a:solidFill>
                  <a:srgbClr val="21413C"/>
                </a:solidFill>
              </a:rPr>
              <a:t>D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60" dirty="0">
                <a:solidFill>
                  <a:srgbClr val="21413C"/>
                </a:solidFill>
              </a:rPr>
              <a:t>E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D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130" dirty="0">
                <a:solidFill>
                  <a:srgbClr val="21413C"/>
                </a:solidFill>
              </a:rPr>
              <a:t>A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60" dirty="0">
                <a:solidFill>
                  <a:srgbClr val="21413C"/>
                </a:solidFill>
              </a:rPr>
              <a:t>N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60" dirty="0">
                <a:solidFill>
                  <a:srgbClr val="21413C"/>
                </a:solidFill>
              </a:rPr>
              <a:t>N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95" dirty="0">
                <a:solidFill>
                  <a:srgbClr val="21413C"/>
                </a:solidFill>
              </a:rPr>
              <a:t>U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130" dirty="0">
                <a:solidFill>
                  <a:srgbClr val="21413C"/>
                </a:solidFill>
              </a:rPr>
              <a:t>A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L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280" dirty="0">
                <a:solidFill>
                  <a:srgbClr val="21413C"/>
                </a:solidFill>
              </a:rPr>
              <a:t>G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-185" dirty="0">
                <a:solidFill>
                  <a:srgbClr val="21413C"/>
                </a:solidFill>
              </a:rPr>
              <a:t>R</a:t>
            </a:r>
            <a:r>
              <a:rPr sz="2650" spc="-350" dirty="0">
                <a:solidFill>
                  <a:srgbClr val="21413C"/>
                </a:solidFill>
              </a:rPr>
              <a:t> </a:t>
            </a:r>
            <a:r>
              <a:rPr sz="2650" spc="165" dirty="0">
                <a:solidFill>
                  <a:srgbClr val="21413C"/>
                </a:solidFill>
              </a:rPr>
              <a:t>O</a:t>
            </a:r>
            <a:r>
              <a:rPr sz="2650" spc="-350" dirty="0">
                <a:solidFill>
                  <a:srgbClr val="21413C"/>
                </a:solidFill>
              </a:rPr>
              <a:t> </a:t>
            </a:r>
            <a:r>
              <a:rPr sz="2650" dirty="0">
                <a:solidFill>
                  <a:srgbClr val="21413C"/>
                </a:solidFill>
              </a:rPr>
              <a:t>W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-185" dirty="0">
                <a:solidFill>
                  <a:srgbClr val="21413C"/>
                </a:solidFill>
              </a:rPr>
              <a:t>T</a:t>
            </a:r>
            <a:r>
              <a:rPr sz="2650" spc="-350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H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-185" dirty="0">
                <a:solidFill>
                  <a:srgbClr val="21413C"/>
                </a:solidFill>
              </a:rPr>
              <a:t>R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130" dirty="0">
                <a:solidFill>
                  <a:srgbClr val="21413C"/>
                </a:solidFill>
              </a:rPr>
              <a:t>A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85" dirty="0">
                <a:solidFill>
                  <a:srgbClr val="21413C"/>
                </a:solidFill>
              </a:rPr>
              <a:t>T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50" dirty="0">
                <a:solidFill>
                  <a:srgbClr val="21413C"/>
                </a:solidFill>
              </a:rPr>
              <a:t>E </a:t>
            </a:r>
            <a:r>
              <a:rPr sz="2650" spc="-220" dirty="0">
                <a:solidFill>
                  <a:srgbClr val="21413C"/>
                </a:solidFill>
              </a:rPr>
              <a:t>(</a:t>
            </a:r>
            <a:r>
              <a:rPr sz="2650" spc="-365" dirty="0">
                <a:solidFill>
                  <a:srgbClr val="21413C"/>
                </a:solidFill>
              </a:rPr>
              <a:t> </a:t>
            </a:r>
            <a:r>
              <a:rPr sz="2650" spc="340" dirty="0">
                <a:solidFill>
                  <a:srgbClr val="21413C"/>
                </a:solidFill>
              </a:rPr>
              <a:t>C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130" dirty="0">
                <a:solidFill>
                  <a:srgbClr val="21413C"/>
                </a:solidFill>
              </a:rPr>
              <a:t>A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280" dirty="0">
                <a:solidFill>
                  <a:srgbClr val="21413C"/>
                </a:solidFill>
              </a:rPr>
              <a:t>G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85" dirty="0">
                <a:solidFill>
                  <a:srgbClr val="21413C"/>
                </a:solidFill>
              </a:rPr>
              <a:t>R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)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165" dirty="0">
                <a:solidFill>
                  <a:srgbClr val="21413C"/>
                </a:solidFill>
              </a:rPr>
              <a:t>O</a:t>
            </a:r>
            <a:r>
              <a:rPr sz="2650" spc="-365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F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160" dirty="0">
                <a:solidFill>
                  <a:srgbClr val="21413C"/>
                </a:solidFill>
              </a:rPr>
              <a:t>V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35" dirty="0">
                <a:solidFill>
                  <a:srgbClr val="21413C"/>
                </a:solidFill>
              </a:rPr>
              <a:t>I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295" dirty="0">
                <a:solidFill>
                  <a:srgbClr val="21413C"/>
                </a:solidFill>
              </a:rPr>
              <a:t>S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-35" dirty="0">
                <a:solidFill>
                  <a:srgbClr val="21413C"/>
                </a:solidFill>
              </a:rPr>
              <a:t>I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-185" dirty="0">
                <a:solidFill>
                  <a:srgbClr val="21413C"/>
                </a:solidFill>
              </a:rPr>
              <a:t>T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165" dirty="0">
                <a:solidFill>
                  <a:srgbClr val="21413C"/>
                </a:solidFill>
              </a:rPr>
              <a:t>O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85" dirty="0">
                <a:solidFill>
                  <a:srgbClr val="21413C"/>
                </a:solidFill>
              </a:rPr>
              <a:t>R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295" dirty="0">
                <a:solidFill>
                  <a:srgbClr val="21413C"/>
                </a:solidFill>
              </a:rPr>
              <a:t>S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-135" dirty="0">
                <a:solidFill>
                  <a:srgbClr val="21413C"/>
                </a:solidFill>
              </a:rPr>
              <a:t>B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-160" dirty="0">
                <a:solidFill>
                  <a:srgbClr val="21413C"/>
                </a:solidFill>
              </a:rPr>
              <a:t>E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-185" dirty="0">
                <a:solidFill>
                  <a:srgbClr val="21413C"/>
                </a:solidFill>
              </a:rPr>
              <a:t>T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dirty="0">
                <a:solidFill>
                  <a:srgbClr val="21413C"/>
                </a:solidFill>
              </a:rPr>
              <a:t>W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160" dirty="0">
                <a:solidFill>
                  <a:srgbClr val="21413C"/>
                </a:solidFill>
              </a:rPr>
              <a:t>E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-160" dirty="0">
                <a:solidFill>
                  <a:srgbClr val="21413C"/>
                </a:solidFill>
              </a:rPr>
              <a:t>E</a:t>
            </a:r>
            <a:r>
              <a:rPr sz="2650" spc="-355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N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-220" dirty="0">
                <a:solidFill>
                  <a:srgbClr val="21413C"/>
                </a:solidFill>
              </a:rPr>
              <a:t>(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210" dirty="0">
                <a:solidFill>
                  <a:srgbClr val="21413C"/>
                </a:solidFill>
              </a:rPr>
              <a:t>2</a:t>
            </a:r>
            <a:r>
              <a:rPr sz="2650" spc="-365" dirty="0">
                <a:solidFill>
                  <a:srgbClr val="21413C"/>
                </a:solidFill>
              </a:rPr>
              <a:t> </a:t>
            </a:r>
            <a:r>
              <a:rPr sz="2650" spc="60" dirty="0">
                <a:solidFill>
                  <a:srgbClr val="21413C"/>
                </a:solidFill>
              </a:rPr>
              <a:t>0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780" dirty="0">
                <a:solidFill>
                  <a:srgbClr val="21413C"/>
                </a:solidFill>
              </a:rPr>
              <a:t>1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50" dirty="0">
                <a:solidFill>
                  <a:srgbClr val="21413C"/>
                </a:solidFill>
              </a:rPr>
              <a:t>6</a:t>
            </a:r>
            <a:r>
              <a:rPr sz="2650" dirty="0">
                <a:solidFill>
                  <a:srgbClr val="21413C"/>
                </a:solidFill>
              </a:rPr>
              <a:t>	</a:t>
            </a:r>
            <a:r>
              <a:rPr sz="2650" spc="-50" dirty="0">
                <a:solidFill>
                  <a:srgbClr val="21413C"/>
                </a:solidFill>
              </a:rPr>
              <a:t>-</a:t>
            </a:r>
            <a:r>
              <a:rPr sz="2650" dirty="0">
                <a:solidFill>
                  <a:srgbClr val="21413C"/>
                </a:solidFill>
              </a:rPr>
              <a:t>		</a:t>
            </a:r>
            <a:r>
              <a:rPr sz="2650" spc="-210" dirty="0">
                <a:solidFill>
                  <a:srgbClr val="21413C"/>
                </a:solidFill>
              </a:rPr>
              <a:t>2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60" dirty="0">
                <a:solidFill>
                  <a:srgbClr val="21413C"/>
                </a:solidFill>
              </a:rPr>
              <a:t>0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780" dirty="0">
                <a:solidFill>
                  <a:srgbClr val="21413C"/>
                </a:solidFill>
              </a:rPr>
              <a:t>1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70" dirty="0">
                <a:solidFill>
                  <a:srgbClr val="21413C"/>
                </a:solidFill>
              </a:rPr>
              <a:t>9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-220" dirty="0">
                <a:solidFill>
                  <a:srgbClr val="21413C"/>
                </a:solidFill>
              </a:rPr>
              <a:t>)</a:t>
            </a:r>
            <a:r>
              <a:rPr sz="2650" spc="-360" dirty="0">
                <a:solidFill>
                  <a:srgbClr val="21413C"/>
                </a:solidFill>
              </a:rPr>
              <a:t> </a:t>
            </a:r>
            <a:r>
              <a:rPr sz="2650" spc="65" dirty="0">
                <a:solidFill>
                  <a:srgbClr val="21413C"/>
                </a:solidFill>
              </a:rPr>
              <a:t>?</a:t>
            </a:r>
            <a:endParaRPr sz="2650"/>
          </a:p>
        </p:txBody>
      </p:sp>
      <p:sp>
        <p:nvSpPr>
          <p:cNvPr id="22" name="object 22"/>
          <p:cNvSpPr txBox="1"/>
          <p:nvPr/>
        </p:nvSpPr>
        <p:spPr>
          <a:xfrm>
            <a:off x="248916" y="1520468"/>
            <a:ext cx="17055465" cy="7901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725930" algn="l"/>
                <a:tab pos="3084830" algn="l"/>
                <a:tab pos="3966210" algn="l"/>
                <a:tab pos="5814695" algn="l"/>
                <a:tab pos="6190615" algn="l"/>
                <a:tab pos="8449310" algn="l"/>
                <a:tab pos="9879330" algn="l"/>
                <a:tab pos="10607675" algn="l"/>
                <a:tab pos="13592175" algn="l"/>
                <a:tab pos="15348585" algn="l"/>
              </a:tabLst>
            </a:pPr>
            <a:r>
              <a:rPr sz="2650" b="1" spc="165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45" dirty="0">
                <a:solidFill>
                  <a:srgbClr val="21413C"/>
                </a:solidFill>
                <a:latin typeface="Trebuchet MS"/>
                <a:cs typeface="Trebuchet MS"/>
              </a:rPr>
              <a:t>3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25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2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5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16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5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650" b="1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5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-13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16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16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38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3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2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34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24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-13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2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6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5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16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50" b="1" spc="-3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34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50" b="1" spc="-3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16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43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4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16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50" b="1" spc="-3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4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6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6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28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5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5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16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5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65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5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endParaRPr sz="26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46175" algn="l"/>
                <a:tab pos="2740660" algn="l"/>
                <a:tab pos="3418840" algn="l"/>
                <a:tab pos="5464810" algn="l"/>
                <a:tab pos="7405370" algn="l"/>
                <a:tab pos="8590280" algn="l"/>
                <a:tab pos="8899525" algn="l"/>
              </a:tabLst>
            </a:pP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-220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650" b="1" spc="-3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34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28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16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50" b="1" spc="-3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6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2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16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24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-13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5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6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5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5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65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6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5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16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50" b="1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-220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21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650" b="1" spc="-3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60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78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6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-50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r>
              <a:rPr sz="265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50" b="1" spc="-21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60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78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70" dirty="0">
                <a:solidFill>
                  <a:srgbClr val="21413C"/>
                </a:solidFill>
                <a:latin typeface="Trebuchet MS"/>
                <a:cs typeface="Trebuchet MS"/>
              </a:rPr>
              <a:t>9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-220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2650" b="1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50" b="1" spc="65" dirty="0">
                <a:solidFill>
                  <a:srgbClr val="21413C"/>
                </a:solidFill>
                <a:latin typeface="Trebuchet MS"/>
                <a:cs typeface="Trebuchet MS"/>
              </a:rPr>
              <a:t>?</a:t>
            </a:r>
            <a:endParaRPr sz="26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 dirty="0">
              <a:latin typeface="Trebuchet MS"/>
              <a:cs typeface="Trebuchet MS"/>
            </a:endParaRPr>
          </a:p>
          <a:p>
            <a:pPr marL="3192780">
              <a:lnSpc>
                <a:spcPct val="100000"/>
              </a:lnSpc>
            </a:pPr>
            <a:r>
              <a:rPr sz="3000" b="1" spc="-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2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1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0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3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Trebuchet MS"/>
              <a:cs typeface="Trebuchet MS"/>
            </a:endParaRPr>
          </a:p>
          <a:p>
            <a:pPr marL="532130">
              <a:lnSpc>
                <a:spcPct val="100000"/>
              </a:lnSpc>
              <a:tabLst>
                <a:tab pos="1696085" algn="l"/>
                <a:tab pos="3082925" algn="l"/>
                <a:tab pos="3749675" algn="l"/>
                <a:tab pos="6383020" algn="l"/>
                <a:tab pos="7829550" algn="l"/>
                <a:tab pos="9324340" algn="l"/>
              </a:tabLst>
            </a:pPr>
            <a:r>
              <a:rPr sz="2400" b="1" spc="110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5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120" dirty="0">
                <a:solidFill>
                  <a:srgbClr val="21413C"/>
                </a:solidFill>
                <a:latin typeface="Tahoma"/>
                <a:cs typeface="Tahoma"/>
              </a:rPr>
              <a:t>f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110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p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70" dirty="0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2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70" dirty="0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25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55" dirty="0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180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.</a:t>
            </a:r>
            <a:endParaRPr sz="2400" dirty="0">
              <a:latin typeface="Tahoma"/>
              <a:cs typeface="Tahoma"/>
            </a:endParaRPr>
          </a:p>
          <a:p>
            <a:pPr marL="532130" marR="7237730">
              <a:lnSpc>
                <a:spcPct val="104200"/>
              </a:lnSpc>
              <a:tabLst>
                <a:tab pos="942975" algn="l"/>
                <a:tab pos="1387475" algn="l"/>
                <a:tab pos="1419860" algn="l"/>
                <a:tab pos="1720214" algn="l"/>
                <a:tab pos="2383790" algn="l"/>
                <a:tab pos="3447415" algn="l"/>
                <a:tab pos="3947160" algn="l"/>
                <a:tab pos="4519930" algn="l"/>
                <a:tab pos="7091680" algn="l"/>
                <a:tab pos="8502650" algn="l"/>
              </a:tabLst>
            </a:pPr>
            <a:r>
              <a:rPr sz="2400" b="1" spc="-46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100" dirty="0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70" dirty="0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f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v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95" dirty="0">
                <a:solidFill>
                  <a:srgbClr val="21413C"/>
                </a:solidFill>
                <a:latin typeface="Tahoma"/>
                <a:cs typeface="Tahoma"/>
              </a:rPr>
              <a:t>'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70" dirty="0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g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55" dirty="0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h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	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v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.</a:t>
            </a:r>
            <a:endParaRPr sz="2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 dirty="0">
              <a:latin typeface="Tahoma"/>
              <a:cs typeface="Tahoma"/>
            </a:endParaRPr>
          </a:p>
          <a:p>
            <a:pPr marL="532130">
              <a:lnSpc>
                <a:spcPct val="100000"/>
              </a:lnSpc>
              <a:spcBef>
                <a:spcPts val="5"/>
              </a:spcBef>
              <a:tabLst>
                <a:tab pos="1543050" algn="l"/>
                <a:tab pos="2707005" algn="l"/>
                <a:tab pos="4605020" algn="l"/>
                <a:tab pos="6369685" algn="l"/>
                <a:tab pos="7096125" algn="l"/>
                <a:tab pos="8782050" algn="l"/>
              </a:tabLst>
            </a:pPr>
            <a:r>
              <a:rPr sz="2400" b="1" spc="-45" dirty="0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110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5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80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g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55" dirty="0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endParaRPr sz="2400" dirty="0">
              <a:latin typeface="Tahoma"/>
              <a:cs typeface="Tahoma"/>
            </a:endParaRPr>
          </a:p>
          <a:p>
            <a:pPr marL="532130">
              <a:lnSpc>
                <a:spcPct val="100000"/>
              </a:lnSpc>
              <a:spcBef>
                <a:spcPts val="120"/>
              </a:spcBef>
              <a:tabLst>
                <a:tab pos="1417955" algn="l"/>
                <a:tab pos="2581910" algn="l"/>
                <a:tab pos="3915410" algn="l"/>
                <a:tab pos="5680075" algn="l"/>
                <a:tab pos="6406515" algn="l"/>
              </a:tabLst>
            </a:pPr>
            <a:r>
              <a:rPr sz="2400" b="1" spc="65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spc="-30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110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5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100" dirty="0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80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d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65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.</a:t>
            </a:r>
            <a:endParaRPr sz="2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 dirty="0">
              <a:latin typeface="Tahoma"/>
              <a:cs typeface="Tahoma"/>
            </a:endParaRPr>
          </a:p>
          <a:p>
            <a:pPr marL="532130" marR="7019290">
              <a:lnSpc>
                <a:spcPct val="104200"/>
              </a:lnSpc>
              <a:tabLst>
                <a:tab pos="2540635" algn="l"/>
                <a:tab pos="4602480" algn="l"/>
                <a:tab pos="6300470" algn="l"/>
                <a:tab pos="7004050" algn="l"/>
                <a:tab pos="7731125" algn="l"/>
                <a:tab pos="8564880" algn="l"/>
                <a:tab pos="9367520" algn="l"/>
              </a:tabLst>
            </a:pP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65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25" dirty="0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2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2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5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65" dirty="0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8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65" dirty="0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lang="en-IN"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35" dirty="0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,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105" dirty="0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180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70" dirty="0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65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25" dirty="0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1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6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65" dirty="0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1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5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65" dirty="0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lang="en-IN"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lang="en-IN" sz="2400" b="1" spc="-5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d </a:t>
            </a:r>
            <a:r>
              <a:rPr sz="2400" b="1" spc="-75" dirty="0">
                <a:solidFill>
                  <a:srgbClr val="21413C"/>
                </a:solidFill>
                <a:latin typeface="Tahoma"/>
                <a:cs typeface="Tahoma"/>
              </a:rPr>
              <a:t>B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K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70" dirty="0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25" dirty="0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1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4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65" dirty="0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9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65" dirty="0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lang="en-IN"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lang="en-IN" sz="2400" b="1" spc="-5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T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p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3</a:t>
            </a:r>
            <a:endParaRPr sz="2400" dirty="0">
              <a:latin typeface="Tahoma"/>
              <a:cs typeface="Tahoma"/>
            </a:endParaRPr>
          </a:p>
          <a:p>
            <a:pPr marL="532130">
              <a:lnSpc>
                <a:spcPct val="100000"/>
              </a:lnSpc>
              <a:spcBef>
                <a:spcPts val="120"/>
              </a:spcBef>
              <a:tabLst>
                <a:tab pos="2428240" algn="l"/>
                <a:tab pos="4166235" algn="l"/>
                <a:tab pos="5061585" algn="l"/>
                <a:tab pos="5788025" algn="l"/>
                <a:tab pos="7473950" algn="l"/>
              </a:tabLst>
            </a:pPr>
            <a:r>
              <a:rPr sz="2400" b="1" spc="-80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25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d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g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55" dirty="0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p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65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y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.</a:t>
            </a:r>
            <a:endParaRPr sz="2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 dirty="0">
              <a:latin typeface="Tahoma"/>
              <a:cs typeface="Tahoma"/>
            </a:endParaRPr>
          </a:p>
          <a:p>
            <a:pPr marL="532130">
              <a:lnSpc>
                <a:spcPct val="100000"/>
              </a:lnSpc>
              <a:tabLst>
                <a:tab pos="4819650" algn="l"/>
              </a:tabLst>
            </a:pP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K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25" dirty="0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35" dirty="0">
                <a:solidFill>
                  <a:srgbClr val="21413C"/>
                </a:solidFill>
                <a:latin typeface="Tahoma"/>
                <a:cs typeface="Tahoma"/>
              </a:rPr>
              <a:t>-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7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9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65" dirty="0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6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65" dirty="0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lang="en-IN"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35" dirty="0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,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65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25" dirty="0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35" dirty="0">
                <a:solidFill>
                  <a:srgbClr val="21413C"/>
                </a:solidFill>
                <a:latin typeface="Tahoma"/>
                <a:cs typeface="Tahoma"/>
              </a:rPr>
              <a:t>-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7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1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65" dirty="0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1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65" dirty="0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lang="en-IN"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235" dirty="0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endParaRPr sz="2400" dirty="0">
              <a:latin typeface="Tahoma"/>
              <a:cs typeface="Tahoma"/>
            </a:endParaRPr>
          </a:p>
          <a:p>
            <a:pPr marL="532130" marR="7091680">
              <a:lnSpc>
                <a:spcPct val="104200"/>
              </a:lnSpc>
              <a:tabLst>
                <a:tab pos="2270125" algn="l"/>
                <a:tab pos="2453005" algn="l"/>
                <a:tab pos="3520440" algn="l"/>
                <a:tab pos="3705225" algn="l"/>
                <a:tab pos="4246880" algn="l"/>
                <a:tab pos="5655945" algn="l"/>
                <a:tab pos="6182995" algn="l"/>
                <a:tab pos="6382385" algn="l"/>
                <a:tab pos="7868920" algn="l"/>
                <a:tab pos="8220709" algn="l"/>
              </a:tabLst>
            </a:pPr>
            <a:r>
              <a:rPr sz="2400" b="1" spc="-105" dirty="0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U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b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225" dirty="0">
                <a:solidFill>
                  <a:srgbClr val="21413C"/>
                </a:solidFill>
                <a:latin typeface="Tahoma"/>
                <a:cs typeface="Tahoma"/>
              </a:rPr>
              <a:t>(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35" dirty="0">
                <a:solidFill>
                  <a:srgbClr val="21413C"/>
                </a:solidFill>
                <a:latin typeface="Tahoma"/>
                <a:cs typeface="Tahoma"/>
              </a:rPr>
              <a:t>-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5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8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65" dirty="0">
                <a:solidFill>
                  <a:srgbClr val="21413C"/>
                </a:solidFill>
                <a:latin typeface="Tahoma"/>
                <a:cs typeface="Tahoma"/>
              </a:rPr>
              <a:t>.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8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40" dirty="0">
                <a:solidFill>
                  <a:srgbClr val="21413C"/>
                </a:solidFill>
                <a:latin typeface="Tahoma"/>
                <a:cs typeface="Tahoma"/>
              </a:rPr>
              <a:t>6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65" dirty="0">
                <a:solidFill>
                  <a:srgbClr val="21413C"/>
                </a:solidFill>
                <a:latin typeface="Tahoma"/>
                <a:cs typeface="Tahoma"/>
              </a:rPr>
              <a:t>%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lang="en-IN"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)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75" dirty="0">
                <a:solidFill>
                  <a:srgbClr val="21413C"/>
                </a:solidFill>
                <a:latin typeface="Tahoma"/>
                <a:cs typeface="Tahoma"/>
              </a:rPr>
              <a:t>B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3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80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o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ahoma"/>
                <a:cs typeface="Tahoma"/>
              </a:rPr>
              <a:t>m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25" dirty="0">
                <a:solidFill>
                  <a:srgbClr val="21413C"/>
                </a:solidFill>
                <a:latin typeface="Tahoma"/>
                <a:cs typeface="Tahoma"/>
              </a:rPr>
              <a:t>c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35" dirty="0">
                <a:solidFill>
                  <a:srgbClr val="21413C"/>
                </a:solidFill>
                <a:latin typeface="Tahoma"/>
                <a:cs typeface="Tahoma"/>
              </a:rPr>
              <a:t>t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155" dirty="0">
                <a:solidFill>
                  <a:srgbClr val="21413C"/>
                </a:solidFill>
                <a:latin typeface="Tahoma"/>
                <a:cs typeface="Tahoma"/>
              </a:rPr>
              <a:t>w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h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d</a:t>
            </a:r>
            <a:r>
              <a:rPr sz="2400" b="1" spc="-30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e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ahoma"/>
                <a:cs typeface="Tahoma"/>
              </a:rPr>
              <a:t>c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65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5" dirty="0">
                <a:solidFill>
                  <a:srgbClr val="21413C"/>
                </a:solidFill>
                <a:latin typeface="Tahoma"/>
                <a:cs typeface="Tahoma"/>
              </a:rPr>
              <a:t>n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g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	</a:t>
            </a:r>
            <a:r>
              <a:rPr sz="2400" b="1" spc="-145" dirty="0">
                <a:solidFill>
                  <a:srgbClr val="21413C"/>
                </a:solidFill>
                <a:latin typeface="Tahoma"/>
                <a:cs typeface="Tahoma"/>
              </a:rPr>
              <a:t>r</a:t>
            </a:r>
            <a:r>
              <a:rPr sz="2400" b="1" spc="-295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a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p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21413C"/>
                </a:solidFill>
                <a:latin typeface="Tahoma"/>
                <a:cs typeface="Tahoma"/>
              </a:rPr>
              <a:t>i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ahoma"/>
                <a:cs typeface="Tahoma"/>
              </a:rPr>
              <a:t>d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65" dirty="0">
                <a:solidFill>
                  <a:srgbClr val="21413C"/>
                </a:solidFill>
                <a:latin typeface="Tahoma"/>
                <a:cs typeface="Tahoma"/>
              </a:rPr>
              <a:t>l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ahoma"/>
                <a:cs typeface="Tahoma"/>
              </a:rPr>
              <a:t>y</a:t>
            </a:r>
            <a:r>
              <a:rPr sz="2400" b="1" spc="-290" dirty="0">
                <a:solidFill>
                  <a:srgbClr val="21413C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ahoma"/>
                <a:cs typeface="Tahoma"/>
              </a:rPr>
              <a:t>.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3587264" cy="49148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456656"/>
            <a:ext cx="758190" cy="2845435"/>
          </a:xfrm>
          <a:custGeom>
            <a:avLst/>
            <a:gdLst/>
            <a:ahLst/>
            <a:cxnLst/>
            <a:rect l="l" t="t" r="r" b="b"/>
            <a:pathLst>
              <a:path w="758190" h="2845434">
                <a:moveTo>
                  <a:pt x="479065" y="2845133"/>
                </a:moveTo>
                <a:lnTo>
                  <a:pt x="429674" y="2844554"/>
                </a:lnTo>
                <a:lnTo>
                  <a:pt x="376052" y="2837145"/>
                </a:lnTo>
                <a:lnTo>
                  <a:pt x="318334" y="2822846"/>
                </a:lnTo>
                <a:lnTo>
                  <a:pt x="254312" y="2801939"/>
                </a:lnTo>
                <a:lnTo>
                  <a:pt x="195259" y="2778838"/>
                </a:lnTo>
                <a:lnTo>
                  <a:pt x="141236" y="2753672"/>
                </a:lnTo>
                <a:lnTo>
                  <a:pt x="92302" y="2726570"/>
                </a:lnTo>
                <a:lnTo>
                  <a:pt x="48518" y="2697660"/>
                </a:lnTo>
                <a:lnTo>
                  <a:pt x="9942" y="2667072"/>
                </a:lnTo>
                <a:lnTo>
                  <a:pt x="0" y="2657478"/>
                </a:lnTo>
                <a:lnTo>
                  <a:pt x="0" y="15989"/>
                </a:lnTo>
                <a:lnTo>
                  <a:pt x="15992" y="7389"/>
                </a:lnTo>
                <a:lnTo>
                  <a:pt x="59978" y="0"/>
                </a:lnTo>
                <a:lnTo>
                  <a:pt x="111124" y="4305"/>
                </a:lnTo>
                <a:lnTo>
                  <a:pt x="168082" y="20310"/>
                </a:lnTo>
                <a:lnTo>
                  <a:pt x="185984" y="27155"/>
                </a:lnTo>
                <a:lnTo>
                  <a:pt x="204107" y="33304"/>
                </a:lnTo>
                <a:lnTo>
                  <a:pt x="222450" y="38759"/>
                </a:lnTo>
                <a:lnTo>
                  <a:pt x="241014" y="43518"/>
                </a:lnTo>
                <a:lnTo>
                  <a:pt x="268045" y="49200"/>
                </a:lnTo>
                <a:lnTo>
                  <a:pt x="294576" y="56506"/>
                </a:lnTo>
                <a:lnTo>
                  <a:pt x="346136" y="75994"/>
                </a:lnTo>
                <a:lnTo>
                  <a:pt x="394935" y="101640"/>
                </a:lnTo>
                <a:lnTo>
                  <a:pt x="440212" y="133104"/>
                </a:lnTo>
                <a:lnTo>
                  <a:pt x="483443" y="170548"/>
                </a:lnTo>
                <a:lnTo>
                  <a:pt x="521288" y="208283"/>
                </a:lnTo>
                <a:lnTo>
                  <a:pt x="553724" y="246313"/>
                </a:lnTo>
                <a:lnTo>
                  <a:pt x="580726" y="284643"/>
                </a:lnTo>
                <a:lnTo>
                  <a:pt x="602267" y="323277"/>
                </a:lnTo>
                <a:lnTo>
                  <a:pt x="618322" y="362221"/>
                </a:lnTo>
                <a:lnTo>
                  <a:pt x="628867" y="401478"/>
                </a:lnTo>
                <a:lnTo>
                  <a:pt x="633876" y="441053"/>
                </a:lnTo>
                <a:lnTo>
                  <a:pt x="637016" y="487868"/>
                </a:lnTo>
                <a:lnTo>
                  <a:pt x="640858" y="534785"/>
                </a:lnTo>
                <a:lnTo>
                  <a:pt x="644899" y="581729"/>
                </a:lnTo>
                <a:lnTo>
                  <a:pt x="648636" y="628622"/>
                </a:lnTo>
                <a:lnTo>
                  <a:pt x="652510" y="664893"/>
                </a:lnTo>
                <a:lnTo>
                  <a:pt x="656865" y="701309"/>
                </a:lnTo>
                <a:lnTo>
                  <a:pt x="658656" y="737110"/>
                </a:lnTo>
                <a:lnTo>
                  <a:pt x="654842" y="771539"/>
                </a:lnTo>
                <a:lnTo>
                  <a:pt x="651512" y="819566"/>
                </a:lnTo>
                <a:lnTo>
                  <a:pt x="656931" y="868795"/>
                </a:lnTo>
                <a:lnTo>
                  <a:pt x="662130" y="917856"/>
                </a:lnTo>
                <a:lnTo>
                  <a:pt x="658140" y="965379"/>
                </a:lnTo>
                <a:lnTo>
                  <a:pt x="652413" y="1010098"/>
                </a:lnTo>
                <a:lnTo>
                  <a:pt x="654430" y="1056085"/>
                </a:lnTo>
                <a:lnTo>
                  <a:pt x="660078" y="1102704"/>
                </a:lnTo>
                <a:lnTo>
                  <a:pt x="665248" y="1149323"/>
                </a:lnTo>
                <a:lnTo>
                  <a:pt x="665827" y="1195305"/>
                </a:lnTo>
                <a:lnTo>
                  <a:pt x="665664" y="1240869"/>
                </a:lnTo>
                <a:lnTo>
                  <a:pt x="670023" y="1287317"/>
                </a:lnTo>
                <a:lnTo>
                  <a:pt x="677018" y="1334283"/>
                </a:lnTo>
                <a:lnTo>
                  <a:pt x="684764" y="1381403"/>
                </a:lnTo>
                <a:lnTo>
                  <a:pt x="691377" y="1428311"/>
                </a:lnTo>
                <a:lnTo>
                  <a:pt x="697179" y="1478904"/>
                </a:lnTo>
                <a:lnTo>
                  <a:pt x="702868" y="1529484"/>
                </a:lnTo>
                <a:lnTo>
                  <a:pt x="708481" y="1580056"/>
                </a:lnTo>
                <a:lnTo>
                  <a:pt x="719625" y="1681199"/>
                </a:lnTo>
                <a:lnTo>
                  <a:pt x="725229" y="1731781"/>
                </a:lnTo>
                <a:lnTo>
                  <a:pt x="731734" y="1784688"/>
                </a:lnTo>
                <a:lnTo>
                  <a:pt x="738584" y="1837656"/>
                </a:lnTo>
                <a:lnTo>
                  <a:pt x="744460" y="1890472"/>
                </a:lnTo>
                <a:lnTo>
                  <a:pt x="748040" y="1942922"/>
                </a:lnTo>
                <a:lnTo>
                  <a:pt x="752013" y="2045375"/>
                </a:lnTo>
                <a:lnTo>
                  <a:pt x="753866" y="2096587"/>
                </a:lnTo>
                <a:lnTo>
                  <a:pt x="755471" y="2147758"/>
                </a:lnTo>
                <a:lnTo>
                  <a:pt x="756708" y="2198865"/>
                </a:lnTo>
                <a:lnTo>
                  <a:pt x="757457" y="2249884"/>
                </a:lnTo>
                <a:lnTo>
                  <a:pt x="757600" y="2300794"/>
                </a:lnTo>
                <a:lnTo>
                  <a:pt x="757016" y="2351569"/>
                </a:lnTo>
                <a:lnTo>
                  <a:pt x="755587" y="2402187"/>
                </a:lnTo>
                <a:lnTo>
                  <a:pt x="750102" y="2455403"/>
                </a:lnTo>
                <a:lnTo>
                  <a:pt x="742574" y="2508246"/>
                </a:lnTo>
                <a:lnTo>
                  <a:pt x="733002" y="2560715"/>
                </a:lnTo>
                <a:lnTo>
                  <a:pt x="721388" y="2612810"/>
                </a:lnTo>
                <a:lnTo>
                  <a:pt x="707730" y="2664532"/>
                </a:lnTo>
                <a:lnTo>
                  <a:pt x="691603" y="2707078"/>
                </a:lnTo>
                <a:lnTo>
                  <a:pt x="667705" y="2745784"/>
                </a:lnTo>
                <a:lnTo>
                  <a:pt x="637018" y="2779348"/>
                </a:lnTo>
                <a:lnTo>
                  <a:pt x="600527" y="2806468"/>
                </a:lnTo>
                <a:lnTo>
                  <a:pt x="564624" y="2826032"/>
                </a:lnTo>
                <a:lnTo>
                  <a:pt x="524092" y="2838940"/>
                </a:lnTo>
                <a:lnTo>
                  <a:pt x="479065" y="2845133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1611" y="7895021"/>
            <a:ext cx="671830" cy="1795145"/>
          </a:xfrm>
          <a:custGeom>
            <a:avLst/>
            <a:gdLst/>
            <a:ahLst/>
            <a:cxnLst/>
            <a:rect l="l" t="t" r="r" b="b"/>
            <a:pathLst>
              <a:path w="671830" h="1795145">
                <a:moveTo>
                  <a:pt x="358455" y="1795095"/>
                </a:moveTo>
                <a:lnTo>
                  <a:pt x="310329" y="1794417"/>
                </a:lnTo>
                <a:lnTo>
                  <a:pt x="253675" y="1785834"/>
                </a:lnTo>
                <a:lnTo>
                  <a:pt x="203065" y="1771246"/>
                </a:lnTo>
                <a:lnTo>
                  <a:pt x="158216" y="1751235"/>
                </a:lnTo>
                <a:lnTo>
                  <a:pt x="118847" y="1726382"/>
                </a:lnTo>
                <a:lnTo>
                  <a:pt x="84674" y="1697266"/>
                </a:lnTo>
                <a:lnTo>
                  <a:pt x="55416" y="1664469"/>
                </a:lnTo>
                <a:lnTo>
                  <a:pt x="30791" y="1628572"/>
                </a:lnTo>
                <a:lnTo>
                  <a:pt x="7745" y="1576132"/>
                </a:lnTo>
                <a:lnTo>
                  <a:pt x="0" y="1525244"/>
                </a:lnTo>
                <a:lnTo>
                  <a:pt x="3407" y="1475684"/>
                </a:lnTo>
                <a:lnTo>
                  <a:pt x="13823" y="1427229"/>
                </a:lnTo>
                <a:lnTo>
                  <a:pt x="41410" y="1324973"/>
                </a:lnTo>
                <a:lnTo>
                  <a:pt x="98065" y="1120843"/>
                </a:lnTo>
                <a:lnTo>
                  <a:pt x="111661" y="1069643"/>
                </a:lnTo>
                <a:lnTo>
                  <a:pt x="116025" y="1043457"/>
                </a:lnTo>
                <a:lnTo>
                  <a:pt x="119717" y="1017184"/>
                </a:lnTo>
                <a:lnTo>
                  <a:pt x="122734" y="990825"/>
                </a:lnTo>
                <a:lnTo>
                  <a:pt x="125079" y="964381"/>
                </a:lnTo>
                <a:lnTo>
                  <a:pt x="176402" y="637563"/>
                </a:lnTo>
                <a:lnTo>
                  <a:pt x="169938" y="482951"/>
                </a:lnTo>
                <a:lnTo>
                  <a:pt x="168490" y="431235"/>
                </a:lnTo>
                <a:lnTo>
                  <a:pt x="168550" y="379711"/>
                </a:lnTo>
                <a:lnTo>
                  <a:pt x="170811" y="328549"/>
                </a:lnTo>
                <a:lnTo>
                  <a:pt x="174278" y="280130"/>
                </a:lnTo>
                <a:lnTo>
                  <a:pt x="179162" y="231908"/>
                </a:lnTo>
                <a:lnTo>
                  <a:pt x="187255" y="184436"/>
                </a:lnTo>
                <a:lnTo>
                  <a:pt x="200347" y="138266"/>
                </a:lnTo>
                <a:lnTo>
                  <a:pt x="220228" y="93949"/>
                </a:lnTo>
                <a:lnTo>
                  <a:pt x="248690" y="52039"/>
                </a:lnTo>
                <a:lnTo>
                  <a:pt x="283013" y="22697"/>
                </a:lnTo>
                <a:lnTo>
                  <a:pt x="324470" y="4846"/>
                </a:lnTo>
                <a:lnTo>
                  <a:pt x="357992" y="0"/>
                </a:lnTo>
                <a:lnTo>
                  <a:pt x="369346" y="85"/>
                </a:lnTo>
                <a:lnTo>
                  <a:pt x="413618" y="8842"/>
                </a:lnTo>
                <a:lnTo>
                  <a:pt x="449905" y="23097"/>
                </a:lnTo>
                <a:lnTo>
                  <a:pt x="485030" y="39629"/>
                </a:lnTo>
                <a:lnTo>
                  <a:pt x="518993" y="58441"/>
                </a:lnTo>
                <a:lnTo>
                  <a:pt x="551793" y="79530"/>
                </a:lnTo>
                <a:lnTo>
                  <a:pt x="592422" y="112294"/>
                </a:lnTo>
                <a:lnTo>
                  <a:pt x="624061" y="147591"/>
                </a:lnTo>
                <a:lnTo>
                  <a:pt x="645564" y="184845"/>
                </a:lnTo>
                <a:lnTo>
                  <a:pt x="655782" y="223483"/>
                </a:lnTo>
                <a:lnTo>
                  <a:pt x="660965" y="278064"/>
                </a:lnTo>
                <a:lnTo>
                  <a:pt x="664944" y="332584"/>
                </a:lnTo>
                <a:lnTo>
                  <a:pt x="667905" y="386984"/>
                </a:lnTo>
                <a:lnTo>
                  <a:pt x="670038" y="441203"/>
                </a:lnTo>
                <a:lnTo>
                  <a:pt x="671148" y="486698"/>
                </a:lnTo>
                <a:lnTo>
                  <a:pt x="671331" y="532062"/>
                </a:lnTo>
                <a:lnTo>
                  <a:pt x="670392" y="577237"/>
                </a:lnTo>
                <a:lnTo>
                  <a:pt x="668137" y="622165"/>
                </a:lnTo>
                <a:lnTo>
                  <a:pt x="660464" y="721930"/>
                </a:lnTo>
                <a:lnTo>
                  <a:pt x="642112" y="920876"/>
                </a:lnTo>
                <a:lnTo>
                  <a:pt x="638080" y="948432"/>
                </a:lnTo>
                <a:lnTo>
                  <a:pt x="635058" y="976081"/>
                </a:lnTo>
                <a:lnTo>
                  <a:pt x="633048" y="1003821"/>
                </a:lnTo>
                <a:lnTo>
                  <a:pt x="632049" y="1031654"/>
                </a:lnTo>
                <a:lnTo>
                  <a:pt x="633024" y="1081316"/>
                </a:lnTo>
                <a:lnTo>
                  <a:pt x="630917" y="1130549"/>
                </a:lnTo>
                <a:lnTo>
                  <a:pt x="625726" y="1179354"/>
                </a:lnTo>
                <a:lnTo>
                  <a:pt x="617452" y="1227730"/>
                </a:lnTo>
                <a:lnTo>
                  <a:pt x="606095" y="1275678"/>
                </a:lnTo>
                <a:lnTo>
                  <a:pt x="591656" y="1323198"/>
                </a:lnTo>
                <a:lnTo>
                  <a:pt x="557476" y="1423290"/>
                </a:lnTo>
                <a:lnTo>
                  <a:pt x="541178" y="1473593"/>
                </a:lnTo>
                <a:lnTo>
                  <a:pt x="526906" y="1524458"/>
                </a:lnTo>
                <a:lnTo>
                  <a:pt x="515786" y="1576179"/>
                </a:lnTo>
                <a:lnTo>
                  <a:pt x="508940" y="1629048"/>
                </a:lnTo>
                <a:lnTo>
                  <a:pt x="505108" y="1643063"/>
                </a:lnTo>
                <a:lnTo>
                  <a:pt x="499843" y="1656418"/>
                </a:lnTo>
                <a:lnTo>
                  <a:pt x="493144" y="1669113"/>
                </a:lnTo>
                <a:lnTo>
                  <a:pt x="485012" y="1681147"/>
                </a:lnTo>
                <a:lnTo>
                  <a:pt x="474597" y="1697891"/>
                </a:lnTo>
                <a:lnTo>
                  <a:pt x="452530" y="1730905"/>
                </a:lnTo>
                <a:lnTo>
                  <a:pt x="442131" y="1747664"/>
                </a:lnTo>
                <a:lnTo>
                  <a:pt x="422527" y="1771677"/>
                </a:lnTo>
                <a:lnTo>
                  <a:pt x="395245" y="1787502"/>
                </a:lnTo>
                <a:lnTo>
                  <a:pt x="358455" y="1795095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432886"/>
            <a:ext cx="607060" cy="854710"/>
          </a:xfrm>
          <a:custGeom>
            <a:avLst/>
            <a:gdLst/>
            <a:ahLst/>
            <a:cxnLst/>
            <a:rect l="l" t="t" r="r" b="b"/>
            <a:pathLst>
              <a:path w="607060" h="854709">
                <a:moveTo>
                  <a:pt x="520616" y="854114"/>
                </a:moveTo>
                <a:lnTo>
                  <a:pt x="0" y="854114"/>
                </a:lnTo>
                <a:lnTo>
                  <a:pt x="0" y="80307"/>
                </a:lnTo>
                <a:lnTo>
                  <a:pt x="21673" y="65422"/>
                </a:lnTo>
                <a:lnTo>
                  <a:pt x="69553" y="37994"/>
                </a:lnTo>
                <a:lnTo>
                  <a:pt x="91684" y="23183"/>
                </a:lnTo>
                <a:lnTo>
                  <a:pt x="126812" y="5241"/>
                </a:lnTo>
                <a:lnTo>
                  <a:pt x="166656" y="0"/>
                </a:lnTo>
                <a:lnTo>
                  <a:pt x="210841" y="4747"/>
                </a:lnTo>
                <a:lnTo>
                  <a:pt x="258988" y="16772"/>
                </a:lnTo>
                <a:lnTo>
                  <a:pt x="315383" y="36114"/>
                </a:lnTo>
                <a:lnTo>
                  <a:pt x="365437" y="58686"/>
                </a:lnTo>
                <a:lnTo>
                  <a:pt x="409517" y="84252"/>
                </a:lnTo>
                <a:lnTo>
                  <a:pt x="447991" y="112576"/>
                </a:lnTo>
                <a:lnTo>
                  <a:pt x="481226" y="143421"/>
                </a:lnTo>
                <a:lnTo>
                  <a:pt x="509589" y="176549"/>
                </a:lnTo>
                <a:lnTo>
                  <a:pt x="533450" y="211726"/>
                </a:lnTo>
                <a:lnTo>
                  <a:pt x="553174" y="248714"/>
                </a:lnTo>
                <a:lnTo>
                  <a:pt x="579498" y="309390"/>
                </a:lnTo>
                <a:lnTo>
                  <a:pt x="597201" y="373126"/>
                </a:lnTo>
                <a:lnTo>
                  <a:pt x="606028" y="438689"/>
                </a:lnTo>
                <a:lnTo>
                  <a:pt x="607018" y="471692"/>
                </a:lnTo>
                <a:lnTo>
                  <a:pt x="605727" y="504844"/>
                </a:lnTo>
                <a:lnTo>
                  <a:pt x="604644" y="553837"/>
                </a:lnTo>
                <a:lnTo>
                  <a:pt x="600297" y="602425"/>
                </a:lnTo>
                <a:lnTo>
                  <a:pt x="592687" y="650609"/>
                </a:lnTo>
                <a:lnTo>
                  <a:pt x="581812" y="698389"/>
                </a:lnTo>
                <a:lnTo>
                  <a:pt x="567786" y="745337"/>
                </a:lnTo>
                <a:lnTo>
                  <a:pt x="550720" y="791028"/>
                </a:lnTo>
                <a:lnTo>
                  <a:pt x="530614" y="835462"/>
                </a:lnTo>
                <a:lnTo>
                  <a:pt x="520616" y="85411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8767" y="1926727"/>
            <a:ext cx="10496548" cy="4019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8767" y="6159505"/>
            <a:ext cx="10496549" cy="38576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7133" y="539846"/>
            <a:ext cx="17376775" cy="94932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613535" marR="5080" indent="-1601470">
              <a:lnSpc>
                <a:spcPct val="102099"/>
              </a:lnSpc>
              <a:spcBef>
                <a:spcPts val="20"/>
              </a:spcBef>
              <a:tabLst>
                <a:tab pos="2313940" algn="l"/>
                <a:tab pos="2440940" algn="l"/>
                <a:tab pos="3329940" algn="l"/>
                <a:tab pos="3442970" algn="l"/>
                <a:tab pos="4331335" algn="l"/>
                <a:tab pos="4829810" algn="l"/>
                <a:tab pos="5641340" algn="l"/>
                <a:tab pos="6283960" algn="l"/>
                <a:tab pos="6742430" algn="l"/>
                <a:tab pos="7456805" algn="l"/>
                <a:tab pos="7917815" algn="l"/>
                <a:tab pos="8243570" algn="l"/>
                <a:tab pos="9416415" algn="l"/>
                <a:tab pos="9936480" algn="l"/>
                <a:tab pos="10459720" algn="l"/>
                <a:tab pos="12061825" algn="l"/>
                <a:tab pos="13105130" algn="l"/>
                <a:tab pos="13314680" algn="l"/>
                <a:tab pos="15576550" algn="l"/>
                <a:tab pos="15960090" algn="l"/>
              </a:tabLst>
            </a:pPr>
            <a:r>
              <a:rPr spc="190" dirty="0">
                <a:solidFill>
                  <a:srgbClr val="21413C"/>
                </a:solidFill>
              </a:rPr>
              <a:t>Q</a:t>
            </a:r>
            <a:r>
              <a:rPr spc="-409" dirty="0">
                <a:solidFill>
                  <a:srgbClr val="21413C"/>
                </a:solidFill>
              </a:rPr>
              <a:t> </a:t>
            </a:r>
            <a:r>
              <a:rPr spc="50" dirty="0">
                <a:solidFill>
                  <a:srgbClr val="21413C"/>
                </a:solidFill>
              </a:rPr>
              <a:t>4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265" dirty="0">
                <a:solidFill>
                  <a:srgbClr val="21413C"/>
                </a:solidFill>
              </a:rPr>
              <a:t>.</a:t>
            </a:r>
            <a:r>
              <a:rPr spc="-409" dirty="0">
                <a:solidFill>
                  <a:srgbClr val="21413C"/>
                </a:solidFill>
              </a:rPr>
              <a:t> </a:t>
            </a:r>
            <a:r>
              <a:rPr spc="75" dirty="0">
                <a:solidFill>
                  <a:srgbClr val="21413C"/>
                </a:solidFill>
              </a:rPr>
              <a:t>W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9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T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9" dirty="0">
                <a:solidFill>
                  <a:srgbClr val="21413C"/>
                </a:solidFill>
              </a:rPr>
              <a:t> </a:t>
            </a:r>
            <a:r>
              <a:rPr spc="-190" dirty="0">
                <a:solidFill>
                  <a:srgbClr val="21413C"/>
                </a:solidFill>
              </a:rPr>
              <a:t>R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165" dirty="0">
                <a:solidFill>
                  <a:srgbClr val="21413C"/>
                </a:solidFill>
              </a:rPr>
              <a:t>P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80" dirty="0">
                <a:solidFill>
                  <a:srgbClr val="21413C"/>
                </a:solidFill>
              </a:rPr>
              <a:t>E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K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70" dirty="0">
                <a:solidFill>
                  <a:srgbClr val="21413C"/>
                </a:solidFill>
              </a:rPr>
              <a:t>N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D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04" dirty="0">
                <a:solidFill>
                  <a:srgbClr val="21413C"/>
                </a:solidFill>
              </a:rPr>
              <a:t>L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25" dirty="0">
                <a:solidFill>
                  <a:srgbClr val="21413C"/>
                </a:solidFill>
              </a:rPr>
              <a:t>W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350" dirty="0">
                <a:solidFill>
                  <a:srgbClr val="21413C"/>
                </a:solidFill>
              </a:rPr>
              <a:t>S</a:t>
            </a:r>
            <a:r>
              <a:rPr spc="-409" dirty="0">
                <a:solidFill>
                  <a:srgbClr val="21413C"/>
                </a:solidFill>
              </a:rPr>
              <a:t> </a:t>
            </a:r>
            <a:r>
              <a:rPr spc="-180" dirty="0">
                <a:solidFill>
                  <a:srgbClr val="21413C"/>
                </a:solidFill>
              </a:rPr>
              <a:t>E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50" dirty="0">
                <a:solidFill>
                  <a:srgbClr val="21413C"/>
                </a:solidFill>
              </a:rPr>
              <a:t>S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N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490" dirty="0">
                <a:solidFill>
                  <a:srgbClr val="21413C"/>
                </a:solidFill>
              </a:rPr>
              <a:t>M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70" dirty="0">
                <a:solidFill>
                  <a:srgbClr val="21413C"/>
                </a:solidFill>
              </a:rPr>
              <a:t>N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00" dirty="0">
                <a:solidFill>
                  <a:srgbClr val="21413C"/>
                </a:solidFill>
              </a:rPr>
              <a:t>S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54" dirty="0">
                <a:solidFill>
                  <a:srgbClr val="21413C"/>
                </a:solidFill>
              </a:rPr>
              <a:t>F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R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45" dirty="0">
                <a:solidFill>
                  <a:srgbClr val="21413C"/>
                </a:solidFill>
              </a:rPr>
              <a:t>Y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45" dirty="0">
                <a:solidFill>
                  <a:srgbClr val="21413C"/>
                </a:solidFill>
              </a:rPr>
              <a:t>D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80" dirty="0">
                <a:solidFill>
                  <a:srgbClr val="21413C"/>
                </a:solidFill>
              </a:rPr>
              <a:t>E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90" dirty="0">
                <a:solidFill>
                  <a:srgbClr val="21413C"/>
                </a:solidFill>
              </a:rPr>
              <a:t>R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50" dirty="0">
                <a:solidFill>
                  <a:srgbClr val="21413C"/>
                </a:solidFill>
              </a:rPr>
              <a:t>B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D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150" dirty="0">
                <a:solidFill>
                  <a:srgbClr val="21413C"/>
                </a:solidFill>
              </a:rPr>
              <a:t>B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50" dirty="0">
                <a:solidFill>
                  <a:srgbClr val="21413C"/>
                </a:solidFill>
              </a:rPr>
              <a:t>S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80" dirty="0">
                <a:solidFill>
                  <a:srgbClr val="21413C"/>
                </a:solidFill>
              </a:rPr>
              <a:t>E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D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9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N</a:t>
            </a:r>
            <a:r>
              <a:rPr dirty="0">
                <a:solidFill>
                  <a:srgbClr val="21413C"/>
                </a:solidFill>
              </a:rPr>
              <a:t>		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60" dirty="0">
                <a:solidFill>
                  <a:srgbClr val="21413C"/>
                </a:solidFill>
              </a:rPr>
              <a:t>E</a:t>
            </a:r>
            <a:r>
              <a:rPr dirty="0">
                <a:solidFill>
                  <a:srgbClr val="21413C"/>
                </a:solidFill>
              </a:rPr>
              <a:t>		</a:t>
            </a:r>
            <a:r>
              <a:rPr spc="-45" dirty="0">
                <a:solidFill>
                  <a:srgbClr val="21413C"/>
                </a:solidFill>
              </a:rPr>
              <a:t>D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00" dirty="0">
                <a:solidFill>
                  <a:srgbClr val="21413C"/>
                </a:solidFill>
              </a:rPr>
              <a:t>A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54" dirty="0">
                <a:solidFill>
                  <a:srgbClr val="21413C"/>
                </a:solidFill>
              </a:rPr>
              <a:t>F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90" dirty="0">
                <a:solidFill>
                  <a:srgbClr val="21413C"/>
                </a:solidFill>
              </a:rPr>
              <a:t>R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440" dirty="0">
                <a:solidFill>
                  <a:srgbClr val="21413C"/>
                </a:solidFill>
              </a:rPr>
              <a:t>M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20" dirty="0">
                <a:solidFill>
                  <a:srgbClr val="21413C"/>
                </a:solidFill>
              </a:rPr>
              <a:t>2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85" dirty="0">
                <a:solidFill>
                  <a:srgbClr val="21413C"/>
                </a:solidFill>
              </a:rPr>
              <a:t>0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865" dirty="0">
                <a:solidFill>
                  <a:srgbClr val="21413C"/>
                </a:solidFill>
              </a:rPr>
              <a:t>1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6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35" dirty="0">
                <a:solidFill>
                  <a:srgbClr val="21413C"/>
                </a:solidFill>
              </a:rPr>
              <a:t>O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20" dirty="0">
                <a:solidFill>
                  <a:srgbClr val="21413C"/>
                </a:solidFill>
              </a:rPr>
              <a:t>2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85" dirty="0">
                <a:solidFill>
                  <a:srgbClr val="21413C"/>
                </a:solidFill>
              </a:rPr>
              <a:t>0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865" dirty="0">
                <a:solidFill>
                  <a:srgbClr val="21413C"/>
                </a:solidFill>
              </a:rPr>
              <a:t>1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9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254" dirty="0">
                <a:solidFill>
                  <a:srgbClr val="21413C"/>
                </a:solidFill>
              </a:rPr>
              <a:t>F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85" dirty="0">
                <a:solidFill>
                  <a:srgbClr val="21413C"/>
                </a:solidFill>
              </a:rPr>
              <a:t>O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R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45" dirty="0">
                <a:solidFill>
                  <a:srgbClr val="21413C"/>
                </a:solidFill>
              </a:rPr>
              <a:t>Y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45" dirty="0">
                <a:solidFill>
                  <a:srgbClr val="21413C"/>
                </a:solidFill>
              </a:rPr>
              <a:t>D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80" dirty="0">
                <a:solidFill>
                  <a:srgbClr val="21413C"/>
                </a:solidFill>
              </a:rPr>
              <a:t>E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90" dirty="0">
                <a:solidFill>
                  <a:srgbClr val="21413C"/>
                </a:solidFill>
              </a:rPr>
              <a:t>R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150" dirty="0">
                <a:solidFill>
                  <a:srgbClr val="21413C"/>
                </a:solidFill>
              </a:rPr>
              <a:t>B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150" dirty="0">
                <a:solidFill>
                  <a:srgbClr val="21413C"/>
                </a:solidFill>
              </a:rPr>
              <a:t>A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60" dirty="0">
                <a:solidFill>
                  <a:srgbClr val="21413C"/>
                </a:solidFill>
              </a:rPr>
              <a:t>D</a:t>
            </a:r>
            <a:r>
              <a:rPr dirty="0">
                <a:solidFill>
                  <a:srgbClr val="21413C"/>
                </a:solidFill>
              </a:rPr>
              <a:t>		</a:t>
            </a:r>
            <a:r>
              <a:rPr spc="-45" dirty="0">
                <a:solidFill>
                  <a:srgbClr val="21413C"/>
                </a:solidFill>
              </a:rPr>
              <a:t>D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35" dirty="0">
                <a:solidFill>
                  <a:srgbClr val="21413C"/>
                </a:solidFill>
              </a:rPr>
              <a:t>I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50" dirty="0">
                <a:solidFill>
                  <a:srgbClr val="21413C"/>
                </a:solidFill>
              </a:rPr>
              <a:t>S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190" dirty="0">
                <a:solidFill>
                  <a:srgbClr val="21413C"/>
                </a:solidFill>
              </a:rPr>
              <a:t>R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35" dirty="0">
                <a:solidFill>
                  <a:srgbClr val="21413C"/>
                </a:solidFill>
              </a:rPr>
              <a:t>I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85" dirty="0">
                <a:solidFill>
                  <a:srgbClr val="21413C"/>
                </a:solidFill>
              </a:rPr>
              <a:t>C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50" dirty="0">
                <a:solidFill>
                  <a:srgbClr val="21413C"/>
                </a:solidFill>
              </a:rPr>
              <a:t>T</a:t>
            </a:r>
            <a:r>
              <a:rPr dirty="0">
                <a:solidFill>
                  <a:srgbClr val="21413C"/>
                </a:solidFill>
              </a:rPr>
              <a:t>	</a:t>
            </a:r>
            <a:r>
              <a:rPr spc="80" dirty="0">
                <a:solidFill>
                  <a:srgbClr val="21413C"/>
                </a:solidFill>
              </a:rPr>
              <a:t>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8328" y="2496547"/>
            <a:ext cx="6496050" cy="6882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7980" marR="340360" algn="ctr">
              <a:lnSpc>
                <a:spcPct val="142200"/>
              </a:lnSpc>
              <a:spcBef>
                <a:spcPts val="95"/>
              </a:spcBef>
              <a:tabLst>
                <a:tab pos="1327785" algn="l"/>
                <a:tab pos="1368425" algn="l"/>
                <a:tab pos="2607945" algn="l"/>
                <a:tab pos="4159885" algn="l"/>
                <a:tab pos="4581525" algn="l"/>
              </a:tabLst>
            </a:pPr>
            <a:r>
              <a:rPr sz="290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-14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49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H </a:t>
            </a:r>
            <a:r>
              <a:rPr sz="29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900" b="1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endParaRPr sz="2900">
              <a:latin typeface="Trebuchet MS"/>
              <a:cs typeface="Trebuchet MS"/>
            </a:endParaRPr>
          </a:p>
          <a:p>
            <a:pPr marL="33020" marR="25400" algn="ctr">
              <a:lnSpc>
                <a:spcPct val="142200"/>
              </a:lnSpc>
              <a:tabLst>
                <a:tab pos="1109980" algn="l"/>
                <a:tab pos="2259330" algn="l"/>
                <a:tab pos="2553335" algn="l"/>
                <a:tab pos="4232910" algn="l"/>
                <a:tab pos="4825365" algn="l"/>
                <a:tab pos="5439410" algn="l"/>
              </a:tabLst>
            </a:pP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49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4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21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-295" dirty="0">
                <a:solidFill>
                  <a:srgbClr val="21413C"/>
                </a:solidFill>
                <a:latin typeface="Trebuchet MS"/>
                <a:cs typeface="Trebuchet MS"/>
              </a:rPr>
              <a:t>J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6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60" dirty="0">
                <a:solidFill>
                  <a:srgbClr val="21413C"/>
                </a:solidFill>
                <a:latin typeface="Trebuchet MS"/>
                <a:cs typeface="Trebuchet MS"/>
              </a:rPr>
              <a:t>E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-1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470"/>
              </a:spcBef>
            </a:pPr>
            <a:r>
              <a:rPr sz="29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6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50">
              <a:latin typeface="Trebuchet MS"/>
              <a:cs typeface="Trebuchet MS"/>
            </a:endParaRPr>
          </a:p>
          <a:p>
            <a:pPr marL="347980" marR="340360" algn="ctr">
              <a:lnSpc>
                <a:spcPct val="142200"/>
              </a:lnSpc>
              <a:tabLst>
                <a:tab pos="1327785" algn="l"/>
                <a:tab pos="1368425" algn="l"/>
                <a:tab pos="2607945" algn="l"/>
                <a:tab pos="4159885" algn="l"/>
                <a:tab pos="4581525" algn="l"/>
              </a:tabLst>
            </a:pPr>
            <a:r>
              <a:rPr sz="290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-14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49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H </a:t>
            </a:r>
            <a:r>
              <a:rPr sz="29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900" b="1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endParaRPr sz="2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470"/>
              </a:spcBef>
              <a:tabLst>
                <a:tab pos="2094230" algn="l"/>
                <a:tab pos="4366895" algn="l"/>
              </a:tabLst>
            </a:pPr>
            <a:r>
              <a:rPr sz="2900" b="1" spc="-2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5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21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8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900">
              <a:latin typeface="Trebuchet MS"/>
              <a:cs typeface="Trebuchet MS"/>
            </a:endParaRPr>
          </a:p>
          <a:p>
            <a:pPr marL="12065" marR="5080" algn="ctr">
              <a:lnSpc>
                <a:spcPct val="142200"/>
              </a:lnSpc>
              <a:tabLst>
                <a:tab pos="626110" algn="l"/>
                <a:tab pos="2499360" algn="l"/>
                <a:tab pos="3576320" algn="l"/>
                <a:tab pos="4725670" algn="l"/>
              </a:tabLst>
            </a:pP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9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49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-18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15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60" dirty="0">
                <a:solidFill>
                  <a:srgbClr val="21413C"/>
                </a:solidFill>
                <a:latin typeface="Trebuchet MS"/>
                <a:cs typeface="Trebuchet MS"/>
              </a:rPr>
              <a:t>N </a:t>
            </a:r>
            <a:r>
              <a:rPr sz="29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9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900" b="1" spc="49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900" b="1" spc="-3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900" b="1" spc="-3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1" y="220985"/>
            <a:ext cx="3305175" cy="3216275"/>
            <a:chOff x="481" y="220985"/>
            <a:chExt cx="3305175" cy="3216275"/>
          </a:xfrm>
        </p:grpSpPr>
        <p:sp>
          <p:nvSpPr>
            <p:cNvPr id="3" name="object 3"/>
            <p:cNvSpPr/>
            <p:nvPr/>
          </p:nvSpPr>
          <p:spPr>
            <a:xfrm>
              <a:off x="71911" y="1684965"/>
              <a:ext cx="3233420" cy="1752600"/>
            </a:xfrm>
            <a:custGeom>
              <a:avLst/>
              <a:gdLst/>
              <a:ahLst/>
              <a:cxnLst/>
              <a:rect l="l" t="t" r="r" b="b"/>
              <a:pathLst>
                <a:path w="3233420" h="1752600">
                  <a:moveTo>
                    <a:pt x="1518928" y="1752129"/>
                  </a:moveTo>
                  <a:lnTo>
                    <a:pt x="1431111" y="1752101"/>
                  </a:lnTo>
                  <a:lnTo>
                    <a:pt x="1377928" y="1750859"/>
                  </a:lnTo>
                  <a:lnTo>
                    <a:pt x="1324859" y="1748390"/>
                  </a:lnTo>
                  <a:lnTo>
                    <a:pt x="1271905" y="1744694"/>
                  </a:lnTo>
                  <a:lnTo>
                    <a:pt x="1219065" y="1739771"/>
                  </a:lnTo>
                  <a:lnTo>
                    <a:pt x="1166339" y="1733621"/>
                  </a:lnTo>
                  <a:lnTo>
                    <a:pt x="1113728" y="1726244"/>
                  </a:lnTo>
                  <a:lnTo>
                    <a:pt x="1061231" y="1717640"/>
                  </a:lnTo>
                  <a:lnTo>
                    <a:pt x="1008848" y="1707810"/>
                  </a:lnTo>
                  <a:lnTo>
                    <a:pt x="957503" y="1696013"/>
                  </a:lnTo>
                  <a:lnTo>
                    <a:pt x="906737" y="1682702"/>
                  </a:lnTo>
                  <a:lnTo>
                    <a:pt x="856548" y="1667878"/>
                  </a:lnTo>
                  <a:lnTo>
                    <a:pt x="806938" y="1651540"/>
                  </a:lnTo>
                  <a:lnTo>
                    <a:pt x="757906" y="1633689"/>
                  </a:lnTo>
                  <a:lnTo>
                    <a:pt x="709451" y="1614324"/>
                  </a:lnTo>
                  <a:lnTo>
                    <a:pt x="661575" y="1593446"/>
                  </a:lnTo>
                  <a:lnTo>
                    <a:pt x="614277" y="1571053"/>
                  </a:lnTo>
                  <a:lnTo>
                    <a:pt x="567557" y="1547148"/>
                  </a:lnTo>
                  <a:lnTo>
                    <a:pt x="474477" y="1496549"/>
                  </a:lnTo>
                  <a:lnTo>
                    <a:pt x="428123" y="1470467"/>
                  </a:lnTo>
                  <a:lnTo>
                    <a:pt x="382353" y="1443481"/>
                  </a:lnTo>
                  <a:lnTo>
                    <a:pt x="337166" y="1415592"/>
                  </a:lnTo>
                  <a:lnTo>
                    <a:pt x="292562" y="1386799"/>
                  </a:lnTo>
                  <a:lnTo>
                    <a:pt x="248541" y="1357103"/>
                  </a:lnTo>
                  <a:lnTo>
                    <a:pt x="205104" y="1326503"/>
                  </a:lnTo>
                  <a:lnTo>
                    <a:pt x="162251" y="1295000"/>
                  </a:lnTo>
                  <a:lnTo>
                    <a:pt x="119981" y="1262594"/>
                  </a:lnTo>
                  <a:lnTo>
                    <a:pt x="92362" y="1240589"/>
                  </a:lnTo>
                  <a:lnTo>
                    <a:pt x="0" y="1171254"/>
                  </a:lnTo>
                  <a:lnTo>
                    <a:pt x="143891" y="1005894"/>
                  </a:lnTo>
                  <a:lnTo>
                    <a:pt x="210900" y="931722"/>
                  </a:lnTo>
                  <a:lnTo>
                    <a:pt x="276911" y="861299"/>
                  </a:lnTo>
                  <a:lnTo>
                    <a:pt x="310550" y="826717"/>
                  </a:lnTo>
                  <a:lnTo>
                    <a:pt x="344733" y="792706"/>
                  </a:lnTo>
                  <a:lnTo>
                    <a:pt x="380009" y="758925"/>
                  </a:lnTo>
                  <a:lnTo>
                    <a:pt x="523541" y="626295"/>
                  </a:lnTo>
                  <a:lnTo>
                    <a:pt x="558670" y="592380"/>
                  </a:lnTo>
                  <a:lnTo>
                    <a:pt x="593838" y="559324"/>
                  </a:lnTo>
                  <a:lnTo>
                    <a:pt x="630172" y="527718"/>
                  </a:lnTo>
                  <a:lnTo>
                    <a:pt x="667671" y="497560"/>
                  </a:lnTo>
                  <a:lnTo>
                    <a:pt x="706336" y="468850"/>
                  </a:lnTo>
                  <a:lnTo>
                    <a:pt x="787913" y="412224"/>
                  </a:lnTo>
                  <a:lnTo>
                    <a:pt x="830282" y="383891"/>
                  </a:lnTo>
                  <a:lnTo>
                    <a:pt x="873273" y="356591"/>
                  </a:lnTo>
                  <a:lnTo>
                    <a:pt x="916887" y="330324"/>
                  </a:lnTo>
                  <a:lnTo>
                    <a:pt x="961123" y="305090"/>
                  </a:lnTo>
                  <a:lnTo>
                    <a:pt x="1005981" y="280890"/>
                  </a:lnTo>
                  <a:lnTo>
                    <a:pt x="1051462" y="257722"/>
                  </a:lnTo>
                  <a:lnTo>
                    <a:pt x="1099304" y="235457"/>
                  </a:lnTo>
                  <a:lnTo>
                    <a:pt x="1241670" y="166003"/>
                  </a:lnTo>
                  <a:lnTo>
                    <a:pt x="1289636" y="144223"/>
                  </a:lnTo>
                  <a:lnTo>
                    <a:pt x="1338307" y="124257"/>
                  </a:lnTo>
                  <a:lnTo>
                    <a:pt x="1387089" y="106420"/>
                  </a:lnTo>
                  <a:lnTo>
                    <a:pt x="1436241" y="89829"/>
                  </a:lnTo>
                  <a:lnTo>
                    <a:pt x="1485762" y="74485"/>
                  </a:lnTo>
                  <a:lnTo>
                    <a:pt x="1535653" y="60387"/>
                  </a:lnTo>
                  <a:lnTo>
                    <a:pt x="1585913" y="47537"/>
                  </a:lnTo>
                  <a:lnTo>
                    <a:pt x="1636542" y="35932"/>
                  </a:lnTo>
                  <a:lnTo>
                    <a:pt x="1691127" y="26498"/>
                  </a:lnTo>
                  <a:lnTo>
                    <a:pt x="1745858" y="18188"/>
                  </a:lnTo>
                  <a:lnTo>
                    <a:pt x="1800737" y="11001"/>
                  </a:lnTo>
                  <a:lnTo>
                    <a:pt x="1855763" y="4938"/>
                  </a:lnTo>
                  <a:lnTo>
                    <a:pt x="1910936" y="0"/>
                  </a:lnTo>
                  <a:lnTo>
                    <a:pt x="1936270" y="2201"/>
                  </a:lnTo>
                  <a:lnTo>
                    <a:pt x="1961348" y="6416"/>
                  </a:lnTo>
                  <a:lnTo>
                    <a:pt x="2013299" y="10562"/>
                  </a:lnTo>
                  <a:lnTo>
                    <a:pt x="2065004" y="15844"/>
                  </a:lnTo>
                  <a:lnTo>
                    <a:pt x="2116462" y="22262"/>
                  </a:lnTo>
                  <a:lnTo>
                    <a:pt x="2167673" y="29815"/>
                  </a:lnTo>
                  <a:lnTo>
                    <a:pt x="2218638" y="38504"/>
                  </a:lnTo>
                  <a:lnTo>
                    <a:pt x="2269356" y="48328"/>
                  </a:lnTo>
                  <a:lnTo>
                    <a:pt x="2319827" y="59289"/>
                  </a:lnTo>
                  <a:lnTo>
                    <a:pt x="2370051" y="71384"/>
                  </a:lnTo>
                  <a:lnTo>
                    <a:pt x="2420029" y="84615"/>
                  </a:lnTo>
                  <a:lnTo>
                    <a:pt x="2469760" y="98982"/>
                  </a:lnTo>
                  <a:lnTo>
                    <a:pt x="2519245" y="114485"/>
                  </a:lnTo>
                  <a:lnTo>
                    <a:pt x="2568482" y="131123"/>
                  </a:lnTo>
                  <a:lnTo>
                    <a:pt x="2662683" y="165618"/>
                  </a:lnTo>
                  <a:lnTo>
                    <a:pt x="2707621" y="183100"/>
                  </a:lnTo>
                  <a:lnTo>
                    <a:pt x="2841742" y="237531"/>
                  </a:lnTo>
                  <a:lnTo>
                    <a:pt x="2931523" y="272890"/>
                  </a:lnTo>
                  <a:lnTo>
                    <a:pt x="2976807" y="289516"/>
                  </a:lnTo>
                  <a:lnTo>
                    <a:pt x="3025876" y="309446"/>
                  </a:lnTo>
                  <a:lnTo>
                    <a:pt x="3074590" y="330663"/>
                  </a:lnTo>
                  <a:lnTo>
                    <a:pt x="3124592" y="348439"/>
                  </a:lnTo>
                  <a:lnTo>
                    <a:pt x="3177524" y="358046"/>
                  </a:lnTo>
                  <a:lnTo>
                    <a:pt x="3220093" y="375269"/>
                  </a:lnTo>
                  <a:lnTo>
                    <a:pt x="3233263" y="383263"/>
                  </a:lnTo>
                  <a:lnTo>
                    <a:pt x="3230028" y="392434"/>
                  </a:lnTo>
                  <a:lnTo>
                    <a:pt x="3193615" y="463857"/>
                  </a:lnTo>
                  <a:lnTo>
                    <a:pt x="3167989" y="508058"/>
                  </a:lnTo>
                  <a:lnTo>
                    <a:pt x="3141686" y="551831"/>
                  </a:lnTo>
                  <a:lnTo>
                    <a:pt x="3114708" y="595177"/>
                  </a:lnTo>
                  <a:lnTo>
                    <a:pt x="3087055" y="638094"/>
                  </a:lnTo>
                  <a:lnTo>
                    <a:pt x="3058725" y="680584"/>
                  </a:lnTo>
                  <a:lnTo>
                    <a:pt x="3029720" y="722646"/>
                  </a:lnTo>
                  <a:lnTo>
                    <a:pt x="3000039" y="764281"/>
                  </a:lnTo>
                  <a:lnTo>
                    <a:pt x="2966679" y="808385"/>
                  </a:lnTo>
                  <a:lnTo>
                    <a:pt x="2829775" y="982445"/>
                  </a:lnTo>
                  <a:lnTo>
                    <a:pt x="2807456" y="1012522"/>
                  </a:lnTo>
                  <a:lnTo>
                    <a:pt x="2785809" y="1043126"/>
                  </a:lnTo>
                  <a:lnTo>
                    <a:pt x="2744033" y="1105323"/>
                  </a:lnTo>
                  <a:lnTo>
                    <a:pt x="2714450" y="1145562"/>
                  </a:lnTo>
                  <a:lnTo>
                    <a:pt x="2683630" y="1184643"/>
                  </a:lnTo>
                  <a:lnTo>
                    <a:pt x="2651575" y="1222566"/>
                  </a:lnTo>
                  <a:lnTo>
                    <a:pt x="2618283" y="1259331"/>
                  </a:lnTo>
                  <a:lnTo>
                    <a:pt x="2583755" y="1294937"/>
                  </a:lnTo>
                  <a:lnTo>
                    <a:pt x="2547990" y="1329386"/>
                  </a:lnTo>
                  <a:lnTo>
                    <a:pt x="2510989" y="1362676"/>
                  </a:lnTo>
                  <a:lnTo>
                    <a:pt x="2433773" y="1428359"/>
                  </a:lnTo>
                  <a:lnTo>
                    <a:pt x="2393574" y="1460236"/>
                  </a:lnTo>
                  <a:lnTo>
                    <a:pt x="2352154" y="1490439"/>
                  </a:lnTo>
                  <a:lnTo>
                    <a:pt x="2309513" y="1518969"/>
                  </a:lnTo>
                  <a:lnTo>
                    <a:pt x="2265651" y="1545825"/>
                  </a:lnTo>
                  <a:lnTo>
                    <a:pt x="2220748" y="1570902"/>
                  </a:lnTo>
                  <a:lnTo>
                    <a:pt x="2174983" y="1594095"/>
                  </a:lnTo>
                  <a:lnTo>
                    <a:pt x="2128357" y="1615405"/>
                  </a:lnTo>
                  <a:lnTo>
                    <a:pt x="2080870" y="1634830"/>
                  </a:lnTo>
                  <a:lnTo>
                    <a:pt x="2032522" y="1652371"/>
                  </a:lnTo>
                  <a:lnTo>
                    <a:pt x="1984631" y="1668014"/>
                  </a:lnTo>
                  <a:lnTo>
                    <a:pt x="1936312" y="1682089"/>
                  </a:lnTo>
                  <a:lnTo>
                    <a:pt x="1887562" y="1694595"/>
                  </a:lnTo>
                  <a:lnTo>
                    <a:pt x="1838383" y="1705532"/>
                  </a:lnTo>
                  <a:lnTo>
                    <a:pt x="1791133" y="1714234"/>
                  </a:lnTo>
                  <a:lnTo>
                    <a:pt x="1696200" y="1729422"/>
                  </a:lnTo>
                  <a:lnTo>
                    <a:pt x="1553367" y="1749774"/>
                  </a:lnTo>
                  <a:lnTo>
                    <a:pt x="1518928" y="1752129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1" y="220985"/>
              <a:ext cx="3039110" cy="2959100"/>
            </a:xfrm>
            <a:custGeom>
              <a:avLst/>
              <a:gdLst/>
              <a:ahLst/>
              <a:cxnLst/>
              <a:rect l="l" t="t" r="r" b="b"/>
              <a:pathLst>
                <a:path w="3039110" h="2959100">
                  <a:moveTo>
                    <a:pt x="1497695" y="2920999"/>
                  </a:moveTo>
                  <a:lnTo>
                    <a:pt x="433411" y="2920999"/>
                  </a:lnTo>
                  <a:lnTo>
                    <a:pt x="181367" y="2857499"/>
                  </a:lnTo>
                  <a:lnTo>
                    <a:pt x="161808" y="2857499"/>
                  </a:lnTo>
                  <a:lnTo>
                    <a:pt x="142174" y="2844799"/>
                  </a:lnTo>
                  <a:lnTo>
                    <a:pt x="102717" y="2844799"/>
                  </a:lnTo>
                  <a:lnTo>
                    <a:pt x="96259" y="2832099"/>
                  </a:lnTo>
                  <a:lnTo>
                    <a:pt x="71951" y="2832099"/>
                  </a:lnTo>
                  <a:lnTo>
                    <a:pt x="66466" y="2819399"/>
                  </a:lnTo>
                  <a:lnTo>
                    <a:pt x="56434" y="2819399"/>
                  </a:lnTo>
                  <a:lnTo>
                    <a:pt x="51954" y="2806699"/>
                  </a:lnTo>
                  <a:lnTo>
                    <a:pt x="44333" y="2806699"/>
                  </a:lnTo>
                  <a:lnTo>
                    <a:pt x="41192" y="2793999"/>
                  </a:lnTo>
                  <a:lnTo>
                    <a:pt x="38539" y="2793999"/>
                  </a:lnTo>
                  <a:lnTo>
                    <a:pt x="36416" y="2781299"/>
                  </a:lnTo>
                  <a:lnTo>
                    <a:pt x="34822" y="2781299"/>
                  </a:lnTo>
                  <a:lnTo>
                    <a:pt x="33757" y="2768599"/>
                  </a:lnTo>
                  <a:lnTo>
                    <a:pt x="24977" y="2730499"/>
                  </a:lnTo>
                  <a:lnTo>
                    <a:pt x="17211" y="2679699"/>
                  </a:lnTo>
                  <a:lnTo>
                    <a:pt x="10460" y="2628899"/>
                  </a:lnTo>
                  <a:lnTo>
                    <a:pt x="4723" y="2590799"/>
                  </a:lnTo>
                  <a:lnTo>
                    <a:pt x="0" y="2539999"/>
                  </a:lnTo>
                  <a:lnTo>
                    <a:pt x="996" y="2489199"/>
                  </a:lnTo>
                  <a:lnTo>
                    <a:pt x="4397" y="2438399"/>
                  </a:lnTo>
                  <a:lnTo>
                    <a:pt x="10205" y="2387599"/>
                  </a:lnTo>
                  <a:lnTo>
                    <a:pt x="18419" y="2336799"/>
                  </a:lnTo>
                  <a:lnTo>
                    <a:pt x="25828" y="2285999"/>
                  </a:lnTo>
                  <a:lnTo>
                    <a:pt x="34349" y="2247899"/>
                  </a:lnTo>
                  <a:lnTo>
                    <a:pt x="43293" y="2197099"/>
                  </a:lnTo>
                  <a:lnTo>
                    <a:pt x="51968" y="2146299"/>
                  </a:lnTo>
                  <a:lnTo>
                    <a:pt x="59685" y="2108199"/>
                  </a:lnTo>
                  <a:lnTo>
                    <a:pt x="69504" y="2057399"/>
                  </a:lnTo>
                  <a:lnTo>
                    <a:pt x="82270" y="2006599"/>
                  </a:lnTo>
                  <a:lnTo>
                    <a:pt x="97017" y="1955799"/>
                  </a:lnTo>
                  <a:lnTo>
                    <a:pt x="128584" y="1854199"/>
                  </a:lnTo>
                  <a:lnTo>
                    <a:pt x="143470" y="1803399"/>
                  </a:lnTo>
                  <a:lnTo>
                    <a:pt x="158901" y="1752599"/>
                  </a:lnTo>
                  <a:lnTo>
                    <a:pt x="175625" y="1714499"/>
                  </a:lnTo>
                  <a:lnTo>
                    <a:pt x="193641" y="1663699"/>
                  </a:lnTo>
                  <a:lnTo>
                    <a:pt x="212950" y="1612899"/>
                  </a:lnTo>
                  <a:lnTo>
                    <a:pt x="233552" y="1562099"/>
                  </a:lnTo>
                  <a:lnTo>
                    <a:pt x="255446" y="1523999"/>
                  </a:lnTo>
                  <a:lnTo>
                    <a:pt x="278633" y="1473199"/>
                  </a:lnTo>
                  <a:lnTo>
                    <a:pt x="303113" y="1422399"/>
                  </a:lnTo>
                  <a:lnTo>
                    <a:pt x="310161" y="1409699"/>
                  </a:lnTo>
                  <a:lnTo>
                    <a:pt x="317553" y="1396999"/>
                  </a:lnTo>
                  <a:lnTo>
                    <a:pt x="325017" y="1384299"/>
                  </a:lnTo>
                  <a:lnTo>
                    <a:pt x="332282" y="1371599"/>
                  </a:lnTo>
                  <a:lnTo>
                    <a:pt x="353207" y="1333499"/>
                  </a:lnTo>
                  <a:lnTo>
                    <a:pt x="373962" y="1295399"/>
                  </a:lnTo>
                  <a:lnTo>
                    <a:pt x="395119" y="1257299"/>
                  </a:lnTo>
                  <a:lnTo>
                    <a:pt x="417254" y="1231899"/>
                  </a:lnTo>
                  <a:lnTo>
                    <a:pt x="437151" y="1193799"/>
                  </a:lnTo>
                  <a:lnTo>
                    <a:pt x="457774" y="1168399"/>
                  </a:lnTo>
                  <a:lnTo>
                    <a:pt x="479123" y="1142999"/>
                  </a:lnTo>
                  <a:lnTo>
                    <a:pt x="501199" y="1104899"/>
                  </a:lnTo>
                  <a:lnTo>
                    <a:pt x="520896" y="1079499"/>
                  </a:lnTo>
                  <a:lnTo>
                    <a:pt x="541238" y="1066799"/>
                  </a:lnTo>
                  <a:lnTo>
                    <a:pt x="582384" y="1015999"/>
                  </a:lnTo>
                  <a:lnTo>
                    <a:pt x="621701" y="965199"/>
                  </a:lnTo>
                  <a:lnTo>
                    <a:pt x="641228" y="939799"/>
                  </a:lnTo>
                  <a:lnTo>
                    <a:pt x="660393" y="927099"/>
                  </a:lnTo>
                  <a:lnTo>
                    <a:pt x="694945" y="876299"/>
                  </a:lnTo>
                  <a:lnTo>
                    <a:pt x="731522" y="838199"/>
                  </a:lnTo>
                  <a:lnTo>
                    <a:pt x="769909" y="812799"/>
                  </a:lnTo>
                  <a:lnTo>
                    <a:pt x="809891" y="774699"/>
                  </a:lnTo>
                  <a:lnTo>
                    <a:pt x="851253" y="736599"/>
                  </a:lnTo>
                  <a:lnTo>
                    <a:pt x="893780" y="711199"/>
                  </a:lnTo>
                  <a:lnTo>
                    <a:pt x="981473" y="660399"/>
                  </a:lnTo>
                  <a:lnTo>
                    <a:pt x="1026208" y="622299"/>
                  </a:lnTo>
                  <a:lnTo>
                    <a:pt x="1251027" y="482599"/>
                  </a:lnTo>
                  <a:lnTo>
                    <a:pt x="1293673" y="457199"/>
                  </a:lnTo>
                  <a:lnTo>
                    <a:pt x="1366236" y="431799"/>
                  </a:lnTo>
                  <a:lnTo>
                    <a:pt x="1467625" y="380999"/>
                  </a:lnTo>
                  <a:lnTo>
                    <a:pt x="1518419" y="368299"/>
                  </a:lnTo>
                  <a:lnTo>
                    <a:pt x="1569228" y="342899"/>
                  </a:lnTo>
                  <a:lnTo>
                    <a:pt x="1627140" y="317499"/>
                  </a:lnTo>
                  <a:lnTo>
                    <a:pt x="1641741" y="317499"/>
                  </a:lnTo>
                  <a:lnTo>
                    <a:pt x="1687376" y="304799"/>
                  </a:lnTo>
                  <a:lnTo>
                    <a:pt x="1733419" y="279399"/>
                  </a:lnTo>
                  <a:lnTo>
                    <a:pt x="1779827" y="266699"/>
                  </a:lnTo>
                  <a:lnTo>
                    <a:pt x="1826555" y="241299"/>
                  </a:lnTo>
                  <a:lnTo>
                    <a:pt x="2015802" y="190499"/>
                  </a:lnTo>
                  <a:lnTo>
                    <a:pt x="2063478" y="165099"/>
                  </a:lnTo>
                  <a:lnTo>
                    <a:pt x="2647374" y="12699"/>
                  </a:lnTo>
                  <a:lnTo>
                    <a:pt x="2695742" y="12699"/>
                  </a:lnTo>
                  <a:lnTo>
                    <a:pt x="2744221" y="0"/>
                  </a:lnTo>
                  <a:lnTo>
                    <a:pt x="2937758" y="0"/>
                  </a:lnTo>
                  <a:lnTo>
                    <a:pt x="2992490" y="38099"/>
                  </a:lnTo>
                  <a:lnTo>
                    <a:pt x="3013388" y="76199"/>
                  </a:lnTo>
                  <a:lnTo>
                    <a:pt x="3022472" y="101599"/>
                  </a:lnTo>
                  <a:lnTo>
                    <a:pt x="3029566" y="114299"/>
                  </a:lnTo>
                  <a:lnTo>
                    <a:pt x="3034670" y="139699"/>
                  </a:lnTo>
                  <a:lnTo>
                    <a:pt x="3037784" y="165099"/>
                  </a:lnTo>
                  <a:lnTo>
                    <a:pt x="3038873" y="190499"/>
                  </a:lnTo>
                  <a:lnTo>
                    <a:pt x="3037903" y="215899"/>
                  </a:lnTo>
                  <a:lnTo>
                    <a:pt x="3034874" y="228599"/>
                  </a:lnTo>
                  <a:lnTo>
                    <a:pt x="3029786" y="253999"/>
                  </a:lnTo>
                  <a:lnTo>
                    <a:pt x="3028628" y="266699"/>
                  </a:lnTo>
                  <a:lnTo>
                    <a:pt x="3028322" y="279399"/>
                  </a:lnTo>
                  <a:lnTo>
                    <a:pt x="3028868" y="279399"/>
                  </a:lnTo>
                  <a:lnTo>
                    <a:pt x="3030267" y="292099"/>
                  </a:lnTo>
                  <a:lnTo>
                    <a:pt x="3031026" y="304799"/>
                  </a:lnTo>
                  <a:lnTo>
                    <a:pt x="2734566" y="304799"/>
                  </a:lnTo>
                  <a:lnTo>
                    <a:pt x="2525987" y="355599"/>
                  </a:lnTo>
                  <a:lnTo>
                    <a:pt x="2430266" y="380999"/>
                  </a:lnTo>
                  <a:lnTo>
                    <a:pt x="2382643" y="380999"/>
                  </a:lnTo>
                  <a:lnTo>
                    <a:pt x="2335507" y="393699"/>
                  </a:lnTo>
                  <a:lnTo>
                    <a:pt x="2285118" y="419099"/>
                  </a:lnTo>
                  <a:lnTo>
                    <a:pt x="2134529" y="457199"/>
                  </a:lnTo>
                  <a:lnTo>
                    <a:pt x="2084418" y="482599"/>
                  </a:lnTo>
                  <a:lnTo>
                    <a:pt x="1984131" y="507999"/>
                  </a:lnTo>
                  <a:lnTo>
                    <a:pt x="1871593" y="546099"/>
                  </a:lnTo>
                  <a:lnTo>
                    <a:pt x="1835206" y="558799"/>
                  </a:lnTo>
                  <a:lnTo>
                    <a:pt x="1789686" y="571499"/>
                  </a:lnTo>
                  <a:lnTo>
                    <a:pt x="1744190" y="596899"/>
                  </a:lnTo>
                  <a:lnTo>
                    <a:pt x="1698745" y="609599"/>
                  </a:lnTo>
                  <a:lnTo>
                    <a:pt x="1653379" y="634999"/>
                  </a:lnTo>
                  <a:lnTo>
                    <a:pt x="1608119" y="647699"/>
                  </a:lnTo>
                  <a:lnTo>
                    <a:pt x="1562991" y="673099"/>
                  </a:lnTo>
                  <a:lnTo>
                    <a:pt x="1518022" y="685799"/>
                  </a:lnTo>
                  <a:lnTo>
                    <a:pt x="1428669" y="736599"/>
                  </a:lnTo>
                  <a:lnTo>
                    <a:pt x="1384589" y="749299"/>
                  </a:lnTo>
                  <a:lnTo>
                    <a:pt x="1298132" y="800099"/>
                  </a:lnTo>
                  <a:lnTo>
                    <a:pt x="1213949" y="850899"/>
                  </a:lnTo>
                  <a:lnTo>
                    <a:pt x="1050232" y="952499"/>
                  </a:lnTo>
                  <a:lnTo>
                    <a:pt x="1010053" y="990599"/>
                  </a:lnTo>
                  <a:lnTo>
                    <a:pt x="970492" y="1015999"/>
                  </a:lnTo>
                  <a:lnTo>
                    <a:pt x="931651" y="1054099"/>
                  </a:lnTo>
                  <a:lnTo>
                    <a:pt x="893631" y="1079499"/>
                  </a:lnTo>
                  <a:lnTo>
                    <a:pt x="856533" y="1117599"/>
                  </a:lnTo>
                  <a:lnTo>
                    <a:pt x="820460" y="1155699"/>
                  </a:lnTo>
                  <a:lnTo>
                    <a:pt x="785513" y="1193799"/>
                  </a:lnTo>
                  <a:lnTo>
                    <a:pt x="751793" y="1231899"/>
                  </a:lnTo>
                  <a:lnTo>
                    <a:pt x="719402" y="1269999"/>
                  </a:lnTo>
                  <a:lnTo>
                    <a:pt x="688441" y="1308099"/>
                  </a:lnTo>
                  <a:lnTo>
                    <a:pt x="659013" y="1346199"/>
                  </a:lnTo>
                  <a:lnTo>
                    <a:pt x="630629" y="1384299"/>
                  </a:lnTo>
                  <a:lnTo>
                    <a:pt x="601746" y="1435099"/>
                  </a:lnTo>
                  <a:lnTo>
                    <a:pt x="573051" y="1473199"/>
                  </a:lnTo>
                  <a:lnTo>
                    <a:pt x="545229" y="1511299"/>
                  </a:lnTo>
                  <a:lnTo>
                    <a:pt x="518967" y="1562099"/>
                  </a:lnTo>
                  <a:lnTo>
                    <a:pt x="494951" y="1600199"/>
                  </a:lnTo>
                  <a:lnTo>
                    <a:pt x="473867" y="1650999"/>
                  </a:lnTo>
                  <a:lnTo>
                    <a:pt x="456402" y="1689099"/>
                  </a:lnTo>
                  <a:lnTo>
                    <a:pt x="428980" y="1739899"/>
                  </a:lnTo>
                  <a:lnTo>
                    <a:pt x="408006" y="1777999"/>
                  </a:lnTo>
                  <a:lnTo>
                    <a:pt x="391043" y="1828799"/>
                  </a:lnTo>
                  <a:lnTo>
                    <a:pt x="375653" y="1879599"/>
                  </a:lnTo>
                  <a:lnTo>
                    <a:pt x="359397" y="1917699"/>
                  </a:lnTo>
                  <a:lnTo>
                    <a:pt x="340483" y="1968499"/>
                  </a:lnTo>
                  <a:lnTo>
                    <a:pt x="322996" y="2019299"/>
                  </a:lnTo>
                  <a:lnTo>
                    <a:pt x="306934" y="2070099"/>
                  </a:lnTo>
                  <a:lnTo>
                    <a:pt x="292299" y="2120899"/>
                  </a:lnTo>
                  <a:lnTo>
                    <a:pt x="280012" y="2171699"/>
                  </a:lnTo>
                  <a:lnTo>
                    <a:pt x="268451" y="2222499"/>
                  </a:lnTo>
                  <a:lnTo>
                    <a:pt x="257614" y="2273299"/>
                  </a:lnTo>
                  <a:lnTo>
                    <a:pt x="247503" y="2311399"/>
                  </a:lnTo>
                  <a:lnTo>
                    <a:pt x="238117" y="2362199"/>
                  </a:lnTo>
                  <a:lnTo>
                    <a:pt x="229456" y="2412999"/>
                  </a:lnTo>
                  <a:lnTo>
                    <a:pt x="221521" y="2463799"/>
                  </a:lnTo>
                  <a:lnTo>
                    <a:pt x="214310" y="2514599"/>
                  </a:lnTo>
                  <a:lnTo>
                    <a:pt x="207825" y="2565399"/>
                  </a:lnTo>
                  <a:lnTo>
                    <a:pt x="202064" y="2616199"/>
                  </a:lnTo>
                  <a:lnTo>
                    <a:pt x="201413" y="2616199"/>
                  </a:lnTo>
                  <a:lnTo>
                    <a:pt x="201206" y="2628899"/>
                  </a:lnTo>
                  <a:lnTo>
                    <a:pt x="201180" y="2641599"/>
                  </a:lnTo>
                  <a:lnTo>
                    <a:pt x="201070" y="2654299"/>
                  </a:lnTo>
                  <a:lnTo>
                    <a:pt x="251369" y="2654299"/>
                  </a:lnTo>
                  <a:lnTo>
                    <a:pt x="275517" y="2666999"/>
                  </a:lnTo>
                  <a:lnTo>
                    <a:pt x="326313" y="2666999"/>
                  </a:lnTo>
                  <a:lnTo>
                    <a:pt x="353220" y="2679699"/>
                  </a:lnTo>
                  <a:lnTo>
                    <a:pt x="457504" y="2679699"/>
                  </a:lnTo>
                  <a:lnTo>
                    <a:pt x="507837" y="2692399"/>
                  </a:lnTo>
                  <a:lnTo>
                    <a:pt x="759591" y="2692399"/>
                  </a:lnTo>
                  <a:lnTo>
                    <a:pt x="858728" y="2705099"/>
                  </a:lnTo>
                  <a:lnTo>
                    <a:pt x="2066344" y="2705099"/>
                  </a:lnTo>
                  <a:lnTo>
                    <a:pt x="2022766" y="2730499"/>
                  </a:lnTo>
                  <a:lnTo>
                    <a:pt x="1975989" y="2768599"/>
                  </a:lnTo>
                  <a:lnTo>
                    <a:pt x="1928195" y="2781299"/>
                  </a:lnTo>
                  <a:lnTo>
                    <a:pt x="1879386" y="2806699"/>
                  </a:lnTo>
                  <a:lnTo>
                    <a:pt x="1829561" y="2832099"/>
                  </a:lnTo>
                  <a:lnTo>
                    <a:pt x="1673990" y="2870199"/>
                  </a:lnTo>
                  <a:lnTo>
                    <a:pt x="1641037" y="2870199"/>
                  </a:lnTo>
                  <a:lnTo>
                    <a:pt x="1625004" y="2882899"/>
                  </a:lnTo>
                  <a:lnTo>
                    <a:pt x="1609267" y="2882899"/>
                  </a:lnTo>
                  <a:lnTo>
                    <a:pt x="1592168" y="2895599"/>
                  </a:lnTo>
                  <a:lnTo>
                    <a:pt x="1574756" y="2908299"/>
                  </a:lnTo>
                  <a:lnTo>
                    <a:pt x="1538992" y="2908299"/>
                  </a:lnTo>
                  <a:lnTo>
                    <a:pt x="1497695" y="2920999"/>
                  </a:lnTo>
                  <a:close/>
                </a:path>
                <a:path w="3039110" h="2959100">
                  <a:moveTo>
                    <a:pt x="2066344" y="2705099"/>
                  </a:moveTo>
                  <a:lnTo>
                    <a:pt x="956127" y="2705099"/>
                  </a:lnTo>
                  <a:lnTo>
                    <a:pt x="1004759" y="2692399"/>
                  </a:lnTo>
                  <a:lnTo>
                    <a:pt x="1150382" y="2692399"/>
                  </a:lnTo>
                  <a:lnTo>
                    <a:pt x="1198833" y="2679699"/>
                  </a:lnTo>
                  <a:lnTo>
                    <a:pt x="1247238" y="2679699"/>
                  </a:lnTo>
                  <a:lnTo>
                    <a:pt x="1291396" y="2666999"/>
                  </a:lnTo>
                  <a:lnTo>
                    <a:pt x="1335507" y="2666999"/>
                  </a:lnTo>
                  <a:lnTo>
                    <a:pt x="1379653" y="2654299"/>
                  </a:lnTo>
                  <a:lnTo>
                    <a:pt x="1423920" y="2654299"/>
                  </a:lnTo>
                  <a:lnTo>
                    <a:pt x="1707898" y="2578099"/>
                  </a:lnTo>
                  <a:lnTo>
                    <a:pt x="1752960" y="2552699"/>
                  </a:lnTo>
                  <a:lnTo>
                    <a:pt x="1797130" y="2539999"/>
                  </a:lnTo>
                  <a:lnTo>
                    <a:pt x="1840408" y="2514599"/>
                  </a:lnTo>
                  <a:lnTo>
                    <a:pt x="1882794" y="2489199"/>
                  </a:lnTo>
                  <a:lnTo>
                    <a:pt x="1924393" y="2463799"/>
                  </a:lnTo>
                  <a:lnTo>
                    <a:pt x="1965162" y="2438399"/>
                  </a:lnTo>
                  <a:lnTo>
                    <a:pt x="2005101" y="2412999"/>
                  </a:lnTo>
                  <a:lnTo>
                    <a:pt x="2044211" y="2374899"/>
                  </a:lnTo>
                  <a:lnTo>
                    <a:pt x="2082491" y="2349499"/>
                  </a:lnTo>
                  <a:lnTo>
                    <a:pt x="2119941" y="2324099"/>
                  </a:lnTo>
                  <a:lnTo>
                    <a:pt x="2156561" y="2285999"/>
                  </a:lnTo>
                  <a:lnTo>
                    <a:pt x="2192352" y="2260599"/>
                  </a:lnTo>
                  <a:lnTo>
                    <a:pt x="2227313" y="2222499"/>
                  </a:lnTo>
                  <a:lnTo>
                    <a:pt x="2261445" y="2184399"/>
                  </a:lnTo>
                  <a:lnTo>
                    <a:pt x="2300066" y="2146299"/>
                  </a:lnTo>
                  <a:lnTo>
                    <a:pt x="2336975" y="2108199"/>
                  </a:lnTo>
                  <a:lnTo>
                    <a:pt x="2372172" y="2070099"/>
                  </a:lnTo>
                  <a:lnTo>
                    <a:pt x="2405658" y="2019299"/>
                  </a:lnTo>
                  <a:lnTo>
                    <a:pt x="2437433" y="1968499"/>
                  </a:lnTo>
                  <a:lnTo>
                    <a:pt x="2467372" y="1930399"/>
                  </a:lnTo>
                  <a:lnTo>
                    <a:pt x="2495353" y="1879599"/>
                  </a:lnTo>
                  <a:lnTo>
                    <a:pt x="2521375" y="1828799"/>
                  </a:lnTo>
                  <a:lnTo>
                    <a:pt x="2545438" y="1777999"/>
                  </a:lnTo>
                  <a:lnTo>
                    <a:pt x="2567543" y="1727199"/>
                  </a:lnTo>
                  <a:lnTo>
                    <a:pt x="2580844" y="1689099"/>
                  </a:lnTo>
                  <a:lnTo>
                    <a:pt x="2593090" y="1650999"/>
                  </a:lnTo>
                  <a:lnTo>
                    <a:pt x="2604595" y="1625599"/>
                  </a:lnTo>
                  <a:lnTo>
                    <a:pt x="2629816" y="1536699"/>
                  </a:lnTo>
                  <a:lnTo>
                    <a:pt x="2658339" y="1435099"/>
                  </a:lnTo>
                  <a:lnTo>
                    <a:pt x="2672454" y="1396999"/>
                  </a:lnTo>
                  <a:lnTo>
                    <a:pt x="2686290" y="1346199"/>
                  </a:lnTo>
                  <a:lnTo>
                    <a:pt x="2699713" y="1295399"/>
                  </a:lnTo>
                  <a:lnTo>
                    <a:pt x="2712588" y="1244599"/>
                  </a:lnTo>
                  <a:lnTo>
                    <a:pt x="2724779" y="1206499"/>
                  </a:lnTo>
                  <a:lnTo>
                    <a:pt x="2734324" y="1155699"/>
                  </a:lnTo>
                  <a:lnTo>
                    <a:pt x="2741136" y="1104899"/>
                  </a:lnTo>
                  <a:lnTo>
                    <a:pt x="2746735" y="1054099"/>
                  </a:lnTo>
                  <a:lnTo>
                    <a:pt x="2752639" y="1015999"/>
                  </a:lnTo>
                  <a:lnTo>
                    <a:pt x="2760366" y="965199"/>
                  </a:lnTo>
                  <a:lnTo>
                    <a:pt x="2769351" y="914399"/>
                  </a:lnTo>
                  <a:lnTo>
                    <a:pt x="2777231" y="863599"/>
                  </a:lnTo>
                  <a:lnTo>
                    <a:pt x="2784007" y="812799"/>
                  </a:lnTo>
                  <a:lnTo>
                    <a:pt x="2789679" y="774699"/>
                  </a:lnTo>
                  <a:lnTo>
                    <a:pt x="2794246" y="723899"/>
                  </a:lnTo>
                  <a:lnTo>
                    <a:pt x="2797709" y="673099"/>
                  </a:lnTo>
                  <a:lnTo>
                    <a:pt x="2800068" y="622299"/>
                  </a:lnTo>
                  <a:lnTo>
                    <a:pt x="2801322" y="571499"/>
                  </a:lnTo>
                  <a:lnTo>
                    <a:pt x="2801419" y="520699"/>
                  </a:lnTo>
                  <a:lnTo>
                    <a:pt x="2801205" y="469899"/>
                  </a:lnTo>
                  <a:lnTo>
                    <a:pt x="2802006" y="419099"/>
                  </a:lnTo>
                  <a:lnTo>
                    <a:pt x="2803318" y="368299"/>
                  </a:lnTo>
                  <a:lnTo>
                    <a:pt x="2804585" y="304799"/>
                  </a:lnTo>
                  <a:lnTo>
                    <a:pt x="3031026" y="304799"/>
                  </a:lnTo>
                  <a:lnTo>
                    <a:pt x="3031785" y="317499"/>
                  </a:lnTo>
                  <a:lnTo>
                    <a:pt x="3033600" y="330199"/>
                  </a:lnTo>
                  <a:lnTo>
                    <a:pt x="3035001" y="355599"/>
                  </a:lnTo>
                  <a:lnTo>
                    <a:pt x="3032462" y="469899"/>
                  </a:lnTo>
                  <a:lnTo>
                    <a:pt x="3030998" y="520699"/>
                  </a:lnTo>
                  <a:lnTo>
                    <a:pt x="3029441" y="571499"/>
                  </a:lnTo>
                  <a:lnTo>
                    <a:pt x="3027748" y="622299"/>
                  </a:lnTo>
                  <a:lnTo>
                    <a:pt x="3025878" y="673099"/>
                  </a:lnTo>
                  <a:lnTo>
                    <a:pt x="3023790" y="723899"/>
                  </a:lnTo>
                  <a:lnTo>
                    <a:pt x="3021442" y="774699"/>
                  </a:lnTo>
                  <a:lnTo>
                    <a:pt x="3018261" y="825499"/>
                  </a:lnTo>
                  <a:lnTo>
                    <a:pt x="3013653" y="876299"/>
                  </a:lnTo>
                  <a:lnTo>
                    <a:pt x="3007806" y="927099"/>
                  </a:lnTo>
                  <a:lnTo>
                    <a:pt x="3000905" y="977899"/>
                  </a:lnTo>
                  <a:lnTo>
                    <a:pt x="2993211" y="1028699"/>
                  </a:lnTo>
                  <a:lnTo>
                    <a:pt x="2985476" y="1079499"/>
                  </a:lnTo>
                  <a:lnTo>
                    <a:pt x="2977615" y="1130299"/>
                  </a:lnTo>
                  <a:lnTo>
                    <a:pt x="2969546" y="1181099"/>
                  </a:lnTo>
                  <a:lnTo>
                    <a:pt x="2961186" y="1231899"/>
                  </a:lnTo>
                  <a:lnTo>
                    <a:pt x="2952450" y="1282699"/>
                  </a:lnTo>
                  <a:lnTo>
                    <a:pt x="2943255" y="1346199"/>
                  </a:lnTo>
                  <a:lnTo>
                    <a:pt x="2933518" y="1396999"/>
                  </a:lnTo>
                  <a:lnTo>
                    <a:pt x="2919848" y="1447799"/>
                  </a:lnTo>
                  <a:lnTo>
                    <a:pt x="2904643" y="1498599"/>
                  </a:lnTo>
                  <a:lnTo>
                    <a:pt x="2887903" y="1549399"/>
                  </a:lnTo>
                  <a:lnTo>
                    <a:pt x="2869629" y="1600199"/>
                  </a:lnTo>
                  <a:lnTo>
                    <a:pt x="2838518" y="1701799"/>
                  </a:lnTo>
                  <a:lnTo>
                    <a:pt x="2822811" y="1752599"/>
                  </a:lnTo>
                  <a:lnTo>
                    <a:pt x="2806773" y="1803399"/>
                  </a:lnTo>
                  <a:lnTo>
                    <a:pt x="2790230" y="1854199"/>
                  </a:lnTo>
                  <a:lnTo>
                    <a:pt x="2773009" y="1904999"/>
                  </a:lnTo>
                  <a:lnTo>
                    <a:pt x="2757728" y="1943099"/>
                  </a:lnTo>
                  <a:lnTo>
                    <a:pt x="2740606" y="1981199"/>
                  </a:lnTo>
                  <a:lnTo>
                    <a:pt x="2721644" y="2019299"/>
                  </a:lnTo>
                  <a:lnTo>
                    <a:pt x="2700841" y="2057399"/>
                  </a:lnTo>
                  <a:lnTo>
                    <a:pt x="2673501" y="2095499"/>
                  </a:lnTo>
                  <a:lnTo>
                    <a:pt x="2645188" y="2133599"/>
                  </a:lnTo>
                  <a:lnTo>
                    <a:pt x="2615902" y="2184399"/>
                  </a:lnTo>
                  <a:lnTo>
                    <a:pt x="2585642" y="2222499"/>
                  </a:lnTo>
                  <a:lnTo>
                    <a:pt x="2554408" y="2260599"/>
                  </a:lnTo>
                  <a:lnTo>
                    <a:pt x="2522201" y="2311399"/>
                  </a:lnTo>
                  <a:lnTo>
                    <a:pt x="2489021" y="2349499"/>
                  </a:lnTo>
                  <a:lnTo>
                    <a:pt x="2454867" y="2387599"/>
                  </a:lnTo>
                  <a:lnTo>
                    <a:pt x="2419740" y="2425699"/>
                  </a:lnTo>
                  <a:lnTo>
                    <a:pt x="2385497" y="2451099"/>
                  </a:lnTo>
                  <a:lnTo>
                    <a:pt x="2349360" y="2489199"/>
                  </a:lnTo>
                  <a:lnTo>
                    <a:pt x="2311752" y="2527299"/>
                  </a:lnTo>
                  <a:lnTo>
                    <a:pt x="2273096" y="2552699"/>
                  </a:lnTo>
                  <a:lnTo>
                    <a:pt x="2233816" y="2590799"/>
                  </a:lnTo>
                  <a:lnTo>
                    <a:pt x="2192974" y="2616199"/>
                  </a:lnTo>
                  <a:lnTo>
                    <a:pt x="2151448" y="2654299"/>
                  </a:lnTo>
                  <a:lnTo>
                    <a:pt x="2066344" y="2705099"/>
                  </a:lnTo>
                  <a:close/>
                </a:path>
                <a:path w="3039110" h="2959100">
                  <a:moveTo>
                    <a:pt x="1301509" y="2946399"/>
                  </a:moveTo>
                  <a:lnTo>
                    <a:pt x="586666" y="2946399"/>
                  </a:lnTo>
                  <a:lnTo>
                    <a:pt x="484253" y="2920999"/>
                  </a:lnTo>
                  <a:lnTo>
                    <a:pt x="1414766" y="2920999"/>
                  </a:lnTo>
                  <a:lnTo>
                    <a:pt x="1373380" y="2933699"/>
                  </a:lnTo>
                  <a:lnTo>
                    <a:pt x="1325411" y="2933699"/>
                  </a:lnTo>
                  <a:lnTo>
                    <a:pt x="1301509" y="2946399"/>
                  </a:lnTo>
                  <a:close/>
                </a:path>
                <a:path w="3039110" h="2959100">
                  <a:moveTo>
                    <a:pt x="1172783" y="2959099"/>
                  </a:moveTo>
                  <a:lnTo>
                    <a:pt x="858396" y="2959099"/>
                  </a:lnTo>
                  <a:lnTo>
                    <a:pt x="805949" y="2946399"/>
                  </a:lnTo>
                  <a:lnTo>
                    <a:pt x="1225132" y="2946399"/>
                  </a:lnTo>
                  <a:lnTo>
                    <a:pt x="1172783" y="2959099"/>
                  </a:lnTo>
                  <a:close/>
                </a:path>
              </a:pathLst>
            </a:custGeom>
            <a:solidFill>
              <a:srgbClr val="F4C2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53962" y="10069618"/>
            <a:ext cx="824230" cy="217804"/>
          </a:xfrm>
          <a:custGeom>
            <a:avLst/>
            <a:gdLst/>
            <a:ahLst/>
            <a:cxnLst/>
            <a:rect l="l" t="t" r="r" b="b"/>
            <a:pathLst>
              <a:path w="824230" h="217804">
                <a:moveTo>
                  <a:pt x="824097" y="217381"/>
                </a:moveTo>
                <a:lnTo>
                  <a:pt x="0" y="217381"/>
                </a:lnTo>
                <a:lnTo>
                  <a:pt x="17262" y="184546"/>
                </a:lnTo>
                <a:lnTo>
                  <a:pt x="44003" y="145207"/>
                </a:lnTo>
                <a:lnTo>
                  <a:pt x="73817" y="110528"/>
                </a:lnTo>
                <a:lnTo>
                  <a:pt x="105633" y="81526"/>
                </a:lnTo>
                <a:lnTo>
                  <a:pt x="138378" y="59221"/>
                </a:lnTo>
                <a:lnTo>
                  <a:pt x="181693" y="40911"/>
                </a:lnTo>
                <a:lnTo>
                  <a:pt x="192293" y="36868"/>
                </a:lnTo>
                <a:lnTo>
                  <a:pt x="230484" y="23300"/>
                </a:lnTo>
                <a:lnTo>
                  <a:pt x="282559" y="10694"/>
                </a:lnTo>
                <a:lnTo>
                  <a:pt x="335570" y="2905"/>
                </a:lnTo>
                <a:lnTo>
                  <a:pt x="389088" y="0"/>
                </a:lnTo>
                <a:lnTo>
                  <a:pt x="406947" y="123"/>
                </a:lnTo>
                <a:lnTo>
                  <a:pt x="460420" y="3764"/>
                </a:lnTo>
                <a:lnTo>
                  <a:pt x="513335" y="12285"/>
                </a:lnTo>
                <a:lnTo>
                  <a:pt x="565231" y="25608"/>
                </a:lnTo>
                <a:lnTo>
                  <a:pt x="615690" y="43625"/>
                </a:lnTo>
                <a:lnTo>
                  <a:pt x="664303" y="66191"/>
                </a:lnTo>
                <a:lnTo>
                  <a:pt x="710645" y="93113"/>
                </a:lnTo>
                <a:lnTo>
                  <a:pt x="754314" y="124155"/>
                </a:lnTo>
                <a:lnTo>
                  <a:pt x="792577" y="160969"/>
                </a:lnTo>
                <a:lnTo>
                  <a:pt x="818886" y="202365"/>
                </a:lnTo>
                <a:lnTo>
                  <a:pt x="824097" y="217381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3470" y="7545378"/>
            <a:ext cx="774065" cy="704215"/>
          </a:xfrm>
          <a:custGeom>
            <a:avLst/>
            <a:gdLst/>
            <a:ahLst/>
            <a:cxnLst/>
            <a:rect l="l" t="t" r="r" b="b"/>
            <a:pathLst>
              <a:path w="774064" h="704215">
                <a:moveTo>
                  <a:pt x="405351" y="703850"/>
                </a:moveTo>
                <a:lnTo>
                  <a:pt x="357088" y="699954"/>
                </a:lnTo>
                <a:lnTo>
                  <a:pt x="308758" y="691058"/>
                </a:lnTo>
                <a:lnTo>
                  <a:pt x="261175" y="677482"/>
                </a:lnTo>
                <a:lnTo>
                  <a:pt x="215148" y="659543"/>
                </a:lnTo>
                <a:lnTo>
                  <a:pt x="171490" y="637562"/>
                </a:lnTo>
                <a:lnTo>
                  <a:pt x="131013" y="611855"/>
                </a:lnTo>
                <a:lnTo>
                  <a:pt x="94528" y="582743"/>
                </a:lnTo>
                <a:lnTo>
                  <a:pt x="62848" y="550543"/>
                </a:lnTo>
                <a:lnTo>
                  <a:pt x="36783" y="515575"/>
                </a:lnTo>
                <a:lnTo>
                  <a:pt x="17146" y="478157"/>
                </a:lnTo>
                <a:lnTo>
                  <a:pt x="2422" y="424868"/>
                </a:lnTo>
                <a:lnTo>
                  <a:pt x="0" y="387874"/>
                </a:lnTo>
                <a:lnTo>
                  <a:pt x="1042" y="369475"/>
                </a:lnTo>
                <a:lnTo>
                  <a:pt x="16273" y="307103"/>
                </a:lnTo>
                <a:lnTo>
                  <a:pt x="37833" y="256920"/>
                </a:lnTo>
                <a:lnTo>
                  <a:pt x="65056" y="209361"/>
                </a:lnTo>
                <a:lnTo>
                  <a:pt x="97410" y="165355"/>
                </a:lnTo>
                <a:lnTo>
                  <a:pt x="134686" y="125185"/>
                </a:lnTo>
                <a:lnTo>
                  <a:pt x="176157" y="89636"/>
                </a:lnTo>
                <a:lnTo>
                  <a:pt x="221555" y="58938"/>
                </a:lnTo>
                <a:lnTo>
                  <a:pt x="269993" y="33689"/>
                </a:lnTo>
                <a:lnTo>
                  <a:pt x="345853" y="7256"/>
                </a:lnTo>
                <a:lnTo>
                  <a:pt x="394828" y="0"/>
                </a:lnTo>
                <a:lnTo>
                  <a:pt x="442279" y="780"/>
                </a:lnTo>
                <a:lnTo>
                  <a:pt x="488267" y="8999"/>
                </a:lnTo>
                <a:lnTo>
                  <a:pt x="532848" y="24060"/>
                </a:lnTo>
                <a:lnTo>
                  <a:pt x="576082" y="45365"/>
                </a:lnTo>
                <a:lnTo>
                  <a:pt x="618026" y="72315"/>
                </a:lnTo>
                <a:lnTo>
                  <a:pt x="675571" y="118023"/>
                </a:lnTo>
                <a:lnTo>
                  <a:pt x="719297" y="166119"/>
                </a:lnTo>
                <a:lnTo>
                  <a:pt x="751238" y="222730"/>
                </a:lnTo>
                <a:lnTo>
                  <a:pt x="769793" y="285024"/>
                </a:lnTo>
                <a:lnTo>
                  <a:pt x="774037" y="349882"/>
                </a:lnTo>
                <a:lnTo>
                  <a:pt x="770694" y="382268"/>
                </a:lnTo>
                <a:lnTo>
                  <a:pt x="750512" y="462327"/>
                </a:lnTo>
                <a:lnTo>
                  <a:pt x="734041" y="507213"/>
                </a:lnTo>
                <a:lnTo>
                  <a:pt x="713880" y="548304"/>
                </a:lnTo>
                <a:lnTo>
                  <a:pt x="689569" y="585187"/>
                </a:lnTo>
                <a:lnTo>
                  <a:pt x="660649" y="617448"/>
                </a:lnTo>
                <a:lnTo>
                  <a:pt x="626658" y="644673"/>
                </a:lnTo>
                <a:lnTo>
                  <a:pt x="587136" y="666447"/>
                </a:lnTo>
                <a:lnTo>
                  <a:pt x="541624" y="682357"/>
                </a:lnTo>
                <a:lnTo>
                  <a:pt x="498431" y="695371"/>
                </a:lnTo>
                <a:lnTo>
                  <a:pt x="452736" y="702429"/>
                </a:lnTo>
                <a:lnTo>
                  <a:pt x="405351" y="703850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949" y="8962750"/>
            <a:ext cx="707390" cy="711835"/>
          </a:xfrm>
          <a:custGeom>
            <a:avLst/>
            <a:gdLst/>
            <a:ahLst/>
            <a:cxnLst/>
            <a:rect l="l" t="t" r="r" b="b"/>
            <a:pathLst>
              <a:path w="707390" h="711834">
                <a:moveTo>
                  <a:pt x="431678" y="711482"/>
                </a:moveTo>
                <a:lnTo>
                  <a:pt x="382609" y="704611"/>
                </a:lnTo>
                <a:lnTo>
                  <a:pt x="332210" y="691373"/>
                </a:lnTo>
                <a:lnTo>
                  <a:pt x="160763" y="638280"/>
                </a:lnTo>
                <a:lnTo>
                  <a:pt x="111448" y="611545"/>
                </a:lnTo>
                <a:lnTo>
                  <a:pt x="69054" y="574812"/>
                </a:lnTo>
                <a:lnTo>
                  <a:pt x="35569" y="529811"/>
                </a:lnTo>
                <a:lnTo>
                  <a:pt x="12569" y="478652"/>
                </a:lnTo>
                <a:lnTo>
                  <a:pt x="1132" y="423740"/>
                </a:lnTo>
                <a:lnTo>
                  <a:pt x="0" y="405046"/>
                </a:lnTo>
                <a:lnTo>
                  <a:pt x="1398" y="374010"/>
                </a:lnTo>
                <a:lnTo>
                  <a:pt x="11065" y="312674"/>
                </a:lnTo>
                <a:lnTo>
                  <a:pt x="29692" y="253441"/>
                </a:lnTo>
                <a:lnTo>
                  <a:pt x="56870" y="197611"/>
                </a:lnTo>
                <a:lnTo>
                  <a:pt x="92002" y="146409"/>
                </a:lnTo>
                <a:lnTo>
                  <a:pt x="134316" y="100961"/>
                </a:lnTo>
                <a:lnTo>
                  <a:pt x="182882" y="62265"/>
                </a:lnTo>
                <a:lnTo>
                  <a:pt x="236636" y="31170"/>
                </a:lnTo>
                <a:lnTo>
                  <a:pt x="292926" y="10335"/>
                </a:lnTo>
                <a:lnTo>
                  <a:pt x="350233" y="953"/>
                </a:lnTo>
                <a:lnTo>
                  <a:pt x="379279" y="0"/>
                </a:lnTo>
                <a:lnTo>
                  <a:pt x="408300" y="1548"/>
                </a:lnTo>
                <a:lnTo>
                  <a:pt x="465402" y="12105"/>
                </a:lnTo>
                <a:lnTo>
                  <a:pt x="519843" y="32309"/>
                </a:lnTo>
                <a:lnTo>
                  <a:pt x="570005" y="61559"/>
                </a:lnTo>
                <a:lnTo>
                  <a:pt x="614399" y="98988"/>
                </a:lnTo>
                <a:lnTo>
                  <a:pt x="651705" y="143483"/>
                </a:lnTo>
                <a:lnTo>
                  <a:pt x="685889" y="210058"/>
                </a:lnTo>
                <a:lnTo>
                  <a:pt x="698554" y="256515"/>
                </a:lnTo>
                <a:lnTo>
                  <a:pt x="705515" y="306113"/>
                </a:lnTo>
                <a:lnTo>
                  <a:pt x="706952" y="357621"/>
                </a:lnTo>
                <a:lnTo>
                  <a:pt x="703042" y="409805"/>
                </a:lnTo>
                <a:lnTo>
                  <a:pt x="693965" y="461433"/>
                </a:lnTo>
                <a:lnTo>
                  <a:pt x="679897" y="511272"/>
                </a:lnTo>
                <a:lnTo>
                  <a:pt x="661018" y="558090"/>
                </a:lnTo>
                <a:lnTo>
                  <a:pt x="637506" y="600655"/>
                </a:lnTo>
                <a:lnTo>
                  <a:pt x="609540" y="637733"/>
                </a:lnTo>
                <a:lnTo>
                  <a:pt x="568349" y="675111"/>
                </a:lnTo>
                <a:lnTo>
                  <a:pt x="524804" y="698610"/>
                </a:lnTo>
                <a:lnTo>
                  <a:pt x="479162" y="710108"/>
                </a:lnTo>
                <a:lnTo>
                  <a:pt x="431678" y="711482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0573" y="7681074"/>
            <a:ext cx="738505" cy="660400"/>
          </a:xfrm>
          <a:custGeom>
            <a:avLst/>
            <a:gdLst/>
            <a:ahLst/>
            <a:cxnLst/>
            <a:rect l="l" t="t" r="r" b="b"/>
            <a:pathLst>
              <a:path w="738505" h="660400">
                <a:moveTo>
                  <a:pt x="312325" y="660214"/>
                </a:moveTo>
                <a:lnTo>
                  <a:pt x="250708" y="656340"/>
                </a:lnTo>
                <a:lnTo>
                  <a:pt x="192084" y="636857"/>
                </a:lnTo>
                <a:lnTo>
                  <a:pt x="140409" y="603077"/>
                </a:lnTo>
                <a:lnTo>
                  <a:pt x="97349" y="563503"/>
                </a:lnTo>
                <a:lnTo>
                  <a:pt x="67576" y="528839"/>
                </a:lnTo>
                <a:lnTo>
                  <a:pt x="43317" y="492545"/>
                </a:lnTo>
                <a:lnTo>
                  <a:pt x="24502" y="454963"/>
                </a:lnTo>
                <a:lnTo>
                  <a:pt x="11058" y="416434"/>
                </a:lnTo>
                <a:lnTo>
                  <a:pt x="2914" y="377303"/>
                </a:lnTo>
                <a:lnTo>
                  <a:pt x="0" y="337910"/>
                </a:lnTo>
                <a:lnTo>
                  <a:pt x="2242" y="298601"/>
                </a:lnTo>
                <a:lnTo>
                  <a:pt x="9572" y="259716"/>
                </a:lnTo>
                <a:lnTo>
                  <a:pt x="21916" y="221598"/>
                </a:lnTo>
                <a:lnTo>
                  <a:pt x="39203" y="184591"/>
                </a:lnTo>
                <a:lnTo>
                  <a:pt x="61363" y="149036"/>
                </a:lnTo>
                <a:lnTo>
                  <a:pt x="88324" y="115277"/>
                </a:lnTo>
                <a:lnTo>
                  <a:pt x="120013" y="83656"/>
                </a:lnTo>
                <a:lnTo>
                  <a:pt x="156361" y="54515"/>
                </a:lnTo>
                <a:lnTo>
                  <a:pt x="197296" y="28198"/>
                </a:lnTo>
                <a:lnTo>
                  <a:pt x="242745" y="5048"/>
                </a:lnTo>
                <a:lnTo>
                  <a:pt x="336925" y="776"/>
                </a:lnTo>
                <a:lnTo>
                  <a:pt x="431134" y="0"/>
                </a:lnTo>
                <a:lnTo>
                  <a:pt x="525371" y="2719"/>
                </a:lnTo>
                <a:lnTo>
                  <a:pt x="568481" y="12780"/>
                </a:lnTo>
                <a:lnTo>
                  <a:pt x="609740" y="33357"/>
                </a:lnTo>
                <a:lnTo>
                  <a:pt x="647717" y="62571"/>
                </a:lnTo>
                <a:lnTo>
                  <a:pt x="680981" y="98542"/>
                </a:lnTo>
                <a:lnTo>
                  <a:pt x="708100" y="139393"/>
                </a:lnTo>
                <a:lnTo>
                  <a:pt x="727643" y="183243"/>
                </a:lnTo>
                <a:lnTo>
                  <a:pt x="738179" y="228215"/>
                </a:lnTo>
                <a:lnTo>
                  <a:pt x="738277" y="272430"/>
                </a:lnTo>
                <a:lnTo>
                  <a:pt x="731135" y="317520"/>
                </a:lnTo>
                <a:lnTo>
                  <a:pt x="720663" y="360939"/>
                </a:lnTo>
                <a:lnTo>
                  <a:pt x="705674" y="401906"/>
                </a:lnTo>
                <a:lnTo>
                  <a:pt x="684986" y="439639"/>
                </a:lnTo>
                <a:lnTo>
                  <a:pt x="657412" y="473356"/>
                </a:lnTo>
                <a:lnTo>
                  <a:pt x="621770" y="502275"/>
                </a:lnTo>
                <a:lnTo>
                  <a:pt x="576874" y="525614"/>
                </a:lnTo>
                <a:lnTo>
                  <a:pt x="540328" y="545607"/>
                </a:lnTo>
                <a:lnTo>
                  <a:pt x="504822" y="567222"/>
                </a:lnTo>
                <a:lnTo>
                  <a:pt x="470356" y="590460"/>
                </a:lnTo>
                <a:lnTo>
                  <a:pt x="428429" y="621187"/>
                </a:lnTo>
                <a:lnTo>
                  <a:pt x="401551" y="636498"/>
                </a:lnTo>
                <a:lnTo>
                  <a:pt x="372928" y="648227"/>
                </a:lnTo>
                <a:lnTo>
                  <a:pt x="343014" y="656180"/>
                </a:lnTo>
                <a:lnTo>
                  <a:pt x="312325" y="660214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85203" y="7506089"/>
            <a:ext cx="775970" cy="648335"/>
          </a:xfrm>
          <a:custGeom>
            <a:avLst/>
            <a:gdLst/>
            <a:ahLst/>
            <a:cxnLst/>
            <a:rect l="l" t="t" r="r" b="b"/>
            <a:pathLst>
              <a:path w="775970" h="648334">
                <a:moveTo>
                  <a:pt x="377775" y="647816"/>
                </a:moveTo>
                <a:lnTo>
                  <a:pt x="338520" y="644749"/>
                </a:lnTo>
                <a:lnTo>
                  <a:pt x="298135" y="637641"/>
                </a:lnTo>
                <a:lnTo>
                  <a:pt x="256646" y="626561"/>
                </a:lnTo>
                <a:lnTo>
                  <a:pt x="214079" y="611580"/>
                </a:lnTo>
                <a:lnTo>
                  <a:pt x="170459" y="592766"/>
                </a:lnTo>
                <a:lnTo>
                  <a:pt x="125813" y="570191"/>
                </a:lnTo>
                <a:lnTo>
                  <a:pt x="80166" y="543924"/>
                </a:lnTo>
                <a:lnTo>
                  <a:pt x="47615" y="511288"/>
                </a:lnTo>
                <a:lnTo>
                  <a:pt x="22819" y="472433"/>
                </a:lnTo>
                <a:lnTo>
                  <a:pt x="5862" y="418644"/>
                </a:lnTo>
                <a:lnTo>
                  <a:pt x="0" y="369781"/>
                </a:lnTo>
                <a:lnTo>
                  <a:pt x="5149" y="325046"/>
                </a:lnTo>
                <a:lnTo>
                  <a:pt x="21226" y="283644"/>
                </a:lnTo>
                <a:lnTo>
                  <a:pt x="48146" y="244779"/>
                </a:lnTo>
                <a:lnTo>
                  <a:pt x="85827" y="207653"/>
                </a:lnTo>
                <a:lnTo>
                  <a:pt x="121611" y="174968"/>
                </a:lnTo>
                <a:lnTo>
                  <a:pt x="158639" y="143898"/>
                </a:lnTo>
                <a:lnTo>
                  <a:pt x="196910" y="114444"/>
                </a:lnTo>
                <a:lnTo>
                  <a:pt x="236424" y="86605"/>
                </a:lnTo>
                <a:lnTo>
                  <a:pt x="277182" y="60380"/>
                </a:lnTo>
                <a:lnTo>
                  <a:pt x="319795" y="40346"/>
                </a:lnTo>
                <a:lnTo>
                  <a:pt x="364035" y="24215"/>
                </a:lnTo>
                <a:lnTo>
                  <a:pt x="409539" y="12102"/>
                </a:lnTo>
                <a:lnTo>
                  <a:pt x="455946" y="4120"/>
                </a:lnTo>
                <a:lnTo>
                  <a:pt x="502882" y="316"/>
                </a:lnTo>
                <a:lnTo>
                  <a:pt x="526407" y="0"/>
                </a:lnTo>
                <a:lnTo>
                  <a:pt x="549970" y="739"/>
                </a:lnTo>
                <a:lnTo>
                  <a:pt x="596831" y="5367"/>
                </a:lnTo>
                <a:lnTo>
                  <a:pt x="643088" y="14181"/>
                </a:lnTo>
                <a:lnTo>
                  <a:pt x="679705" y="27930"/>
                </a:lnTo>
                <a:lnTo>
                  <a:pt x="711000" y="50561"/>
                </a:lnTo>
                <a:lnTo>
                  <a:pt x="736619" y="80721"/>
                </a:lnTo>
                <a:lnTo>
                  <a:pt x="756209" y="117055"/>
                </a:lnTo>
                <a:lnTo>
                  <a:pt x="769416" y="158211"/>
                </a:lnTo>
                <a:lnTo>
                  <a:pt x="775887" y="202834"/>
                </a:lnTo>
                <a:lnTo>
                  <a:pt x="775268" y="249570"/>
                </a:lnTo>
                <a:lnTo>
                  <a:pt x="767205" y="297067"/>
                </a:lnTo>
                <a:lnTo>
                  <a:pt x="751345" y="343969"/>
                </a:lnTo>
                <a:lnTo>
                  <a:pt x="727655" y="394846"/>
                </a:lnTo>
                <a:lnTo>
                  <a:pt x="702527" y="440844"/>
                </a:lnTo>
                <a:lnTo>
                  <a:pt x="675986" y="482032"/>
                </a:lnTo>
                <a:lnTo>
                  <a:pt x="648057" y="518481"/>
                </a:lnTo>
                <a:lnTo>
                  <a:pt x="618767" y="550259"/>
                </a:lnTo>
                <a:lnTo>
                  <a:pt x="588141" y="577438"/>
                </a:lnTo>
                <a:lnTo>
                  <a:pt x="556205" y="600086"/>
                </a:lnTo>
                <a:lnTo>
                  <a:pt x="488505" y="632070"/>
                </a:lnTo>
                <a:lnTo>
                  <a:pt x="415875" y="646772"/>
                </a:lnTo>
                <a:lnTo>
                  <a:pt x="377775" y="647816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9412" y="8367779"/>
            <a:ext cx="703580" cy="679450"/>
          </a:xfrm>
          <a:custGeom>
            <a:avLst/>
            <a:gdLst/>
            <a:ahLst/>
            <a:cxnLst/>
            <a:rect l="l" t="t" r="r" b="b"/>
            <a:pathLst>
              <a:path w="703580" h="679450">
                <a:moveTo>
                  <a:pt x="376030" y="678912"/>
                </a:moveTo>
                <a:lnTo>
                  <a:pt x="312255" y="672820"/>
                </a:lnTo>
                <a:lnTo>
                  <a:pt x="250328" y="656411"/>
                </a:lnTo>
                <a:lnTo>
                  <a:pt x="191906" y="630123"/>
                </a:lnTo>
                <a:lnTo>
                  <a:pt x="123377" y="586352"/>
                </a:lnTo>
                <a:lnTo>
                  <a:pt x="86935" y="557252"/>
                </a:lnTo>
                <a:lnTo>
                  <a:pt x="55893" y="525789"/>
                </a:lnTo>
                <a:lnTo>
                  <a:pt x="30965" y="491571"/>
                </a:lnTo>
                <a:lnTo>
                  <a:pt x="12864" y="454202"/>
                </a:lnTo>
                <a:lnTo>
                  <a:pt x="2304" y="413289"/>
                </a:lnTo>
                <a:lnTo>
                  <a:pt x="0" y="368439"/>
                </a:lnTo>
                <a:lnTo>
                  <a:pt x="6663" y="319258"/>
                </a:lnTo>
                <a:lnTo>
                  <a:pt x="20182" y="273335"/>
                </a:lnTo>
                <a:lnTo>
                  <a:pt x="39991" y="229754"/>
                </a:lnTo>
                <a:lnTo>
                  <a:pt x="65646" y="189336"/>
                </a:lnTo>
                <a:lnTo>
                  <a:pt x="111161" y="137884"/>
                </a:lnTo>
                <a:lnTo>
                  <a:pt x="141906" y="109850"/>
                </a:lnTo>
                <a:lnTo>
                  <a:pt x="175025" y="84533"/>
                </a:lnTo>
                <a:lnTo>
                  <a:pt x="210144" y="62221"/>
                </a:lnTo>
                <a:lnTo>
                  <a:pt x="247134" y="42994"/>
                </a:lnTo>
                <a:lnTo>
                  <a:pt x="285576" y="27072"/>
                </a:lnTo>
                <a:lnTo>
                  <a:pt x="325327" y="14512"/>
                </a:lnTo>
                <a:lnTo>
                  <a:pt x="365940" y="5457"/>
                </a:lnTo>
                <a:lnTo>
                  <a:pt x="421084" y="0"/>
                </a:lnTo>
                <a:lnTo>
                  <a:pt x="441665" y="3206"/>
                </a:lnTo>
                <a:lnTo>
                  <a:pt x="479979" y="19213"/>
                </a:lnTo>
                <a:lnTo>
                  <a:pt x="511268" y="46507"/>
                </a:lnTo>
                <a:lnTo>
                  <a:pt x="683276" y="378834"/>
                </a:lnTo>
                <a:lnTo>
                  <a:pt x="698917" y="418005"/>
                </a:lnTo>
                <a:lnTo>
                  <a:pt x="703475" y="459936"/>
                </a:lnTo>
                <a:lnTo>
                  <a:pt x="701464" y="480971"/>
                </a:lnTo>
                <a:lnTo>
                  <a:pt x="689034" y="521291"/>
                </a:lnTo>
                <a:lnTo>
                  <a:pt x="666258" y="556776"/>
                </a:lnTo>
                <a:lnTo>
                  <a:pt x="615670" y="601026"/>
                </a:lnTo>
                <a:lnTo>
                  <a:pt x="561391" y="635052"/>
                </a:lnTo>
                <a:lnTo>
                  <a:pt x="502288" y="659772"/>
                </a:lnTo>
                <a:lnTo>
                  <a:pt x="439945" y="674523"/>
                </a:lnTo>
                <a:lnTo>
                  <a:pt x="376030" y="678912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1800" y="8468068"/>
            <a:ext cx="742315" cy="591185"/>
          </a:xfrm>
          <a:custGeom>
            <a:avLst/>
            <a:gdLst/>
            <a:ahLst/>
            <a:cxnLst/>
            <a:rect l="l" t="t" r="r" b="b"/>
            <a:pathLst>
              <a:path w="742314" h="591184">
                <a:moveTo>
                  <a:pt x="268667" y="590759"/>
                </a:moveTo>
                <a:lnTo>
                  <a:pt x="222361" y="586635"/>
                </a:lnTo>
                <a:lnTo>
                  <a:pt x="175144" y="573592"/>
                </a:lnTo>
                <a:lnTo>
                  <a:pt x="126201" y="551881"/>
                </a:lnTo>
                <a:lnTo>
                  <a:pt x="82922" y="524679"/>
                </a:lnTo>
                <a:lnTo>
                  <a:pt x="47352" y="490702"/>
                </a:lnTo>
                <a:lnTo>
                  <a:pt x="21540" y="448665"/>
                </a:lnTo>
                <a:lnTo>
                  <a:pt x="7531" y="397285"/>
                </a:lnTo>
                <a:lnTo>
                  <a:pt x="2045" y="349966"/>
                </a:lnTo>
                <a:lnTo>
                  <a:pt x="0" y="302934"/>
                </a:lnTo>
                <a:lnTo>
                  <a:pt x="4455" y="257374"/>
                </a:lnTo>
                <a:lnTo>
                  <a:pt x="18473" y="214468"/>
                </a:lnTo>
                <a:lnTo>
                  <a:pt x="45112" y="175402"/>
                </a:lnTo>
                <a:lnTo>
                  <a:pt x="87434" y="141361"/>
                </a:lnTo>
                <a:lnTo>
                  <a:pt x="131837" y="113520"/>
                </a:lnTo>
                <a:lnTo>
                  <a:pt x="263128" y="26821"/>
                </a:lnTo>
                <a:lnTo>
                  <a:pt x="312763" y="9899"/>
                </a:lnTo>
                <a:lnTo>
                  <a:pt x="360972" y="1226"/>
                </a:lnTo>
                <a:lnTo>
                  <a:pt x="407876" y="0"/>
                </a:lnTo>
                <a:lnTo>
                  <a:pt x="453598" y="5416"/>
                </a:lnTo>
                <a:lnTo>
                  <a:pt x="498260" y="16671"/>
                </a:lnTo>
                <a:lnTo>
                  <a:pt x="541986" y="32964"/>
                </a:lnTo>
                <a:lnTo>
                  <a:pt x="584897" y="53491"/>
                </a:lnTo>
                <a:lnTo>
                  <a:pt x="627117" y="77448"/>
                </a:lnTo>
                <a:lnTo>
                  <a:pt x="661140" y="103044"/>
                </a:lnTo>
                <a:lnTo>
                  <a:pt x="689255" y="134266"/>
                </a:lnTo>
                <a:lnTo>
                  <a:pt x="711442" y="170044"/>
                </a:lnTo>
                <a:lnTo>
                  <a:pt x="727682" y="209309"/>
                </a:lnTo>
                <a:lnTo>
                  <a:pt x="737956" y="250991"/>
                </a:lnTo>
                <a:lnTo>
                  <a:pt x="742244" y="294020"/>
                </a:lnTo>
                <a:lnTo>
                  <a:pt x="740529" y="337327"/>
                </a:lnTo>
                <a:lnTo>
                  <a:pt x="732791" y="379842"/>
                </a:lnTo>
                <a:lnTo>
                  <a:pt x="719010" y="420496"/>
                </a:lnTo>
                <a:lnTo>
                  <a:pt x="699168" y="458218"/>
                </a:lnTo>
                <a:lnTo>
                  <a:pt x="673246" y="491939"/>
                </a:lnTo>
                <a:lnTo>
                  <a:pt x="637207" y="523557"/>
                </a:lnTo>
                <a:lnTo>
                  <a:pt x="632961" y="529720"/>
                </a:lnTo>
                <a:lnTo>
                  <a:pt x="583364" y="528543"/>
                </a:lnTo>
                <a:lnTo>
                  <a:pt x="538084" y="533967"/>
                </a:lnTo>
                <a:lnTo>
                  <a:pt x="493229" y="543695"/>
                </a:lnTo>
                <a:lnTo>
                  <a:pt x="404035" y="568502"/>
                </a:lnTo>
                <a:lnTo>
                  <a:pt x="359314" y="579803"/>
                </a:lnTo>
                <a:lnTo>
                  <a:pt x="314255" y="587852"/>
                </a:lnTo>
                <a:lnTo>
                  <a:pt x="268667" y="590759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8106950"/>
            <a:ext cx="579120" cy="704850"/>
          </a:xfrm>
          <a:custGeom>
            <a:avLst/>
            <a:gdLst/>
            <a:ahLst/>
            <a:cxnLst/>
            <a:rect l="l" t="t" r="r" b="b"/>
            <a:pathLst>
              <a:path w="579120" h="704850">
                <a:moveTo>
                  <a:pt x="237189" y="704762"/>
                </a:moveTo>
                <a:lnTo>
                  <a:pt x="191017" y="701525"/>
                </a:lnTo>
                <a:lnTo>
                  <a:pt x="146221" y="689878"/>
                </a:lnTo>
                <a:lnTo>
                  <a:pt x="104273" y="670177"/>
                </a:lnTo>
                <a:lnTo>
                  <a:pt x="39063" y="618509"/>
                </a:lnTo>
                <a:lnTo>
                  <a:pt x="7788" y="579424"/>
                </a:lnTo>
                <a:lnTo>
                  <a:pt x="0" y="566470"/>
                </a:lnTo>
                <a:lnTo>
                  <a:pt x="0" y="195677"/>
                </a:lnTo>
                <a:lnTo>
                  <a:pt x="38347" y="142621"/>
                </a:lnTo>
                <a:lnTo>
                  <a:pt x="70884" y="101337"/>
                </a:lnTo>
                <a:lnTo>
                  <a:pt x="104817" y="61209"/>
                </a:lnTo>
                <a:lnTo>
                  <a:pt x="136970" y="35715"/>
                </a:lnTo>
                <a:lnTo>
                  <a:pt x="175611" y="17173"/>
                </a:lnTo>
                <a:lnTo>
                  <a:pt x="219075" y="5346"/>
                </a:lnTo>
                <a:lnTo>
                  <a:pt x="265697" y="0"/>
                </a:lnTo>
                <a:lnTo>
                  <a:pt x="313813" y="897"/>
                </a:lnTo>
                <a:lnTo>
                  <a:pt x="361758" y="7803"/>
                </a:lnTo>
                <a:lnTo>
                  <a:pt x="407866" y="20481"/>
                </a:lnTo>
                <a:lnTo>
                  <a:pt x="450474" y="38695"/>
                </a:lnTo>
                <a:lnTo>
                  <a:pt x="487916" y="62211"/>
                </a:lnTo>
                <a:lnTo>
                  <a:pt x="518528" y="90791"/>
                </a:lnTo>
                <a:lnTo>
                  <a:pt x="545243" y="124169"/>
                </a:lnTo>
                <a:lnTo>
                  <a:pt x="564702" y="162311"/>
                </a:lnTo>
                <a:lnTo>
                  <a:pt x="576047" y="203599"/>
                </a:lnTo>
                <a:lnTo>
                  <a:pt x="578862" y="231943"/>
                </a:lnTo>
                <a:lnTo>
                  <a:pt x="578821" y="246259"/>
                </a:lnTo>
                <a:lnTo>
                  <a:pt x="572944" y="288604"/>
                </a:lnTo>
                <a:lnTo>
                  <a:pt x="552572" y="349750"/>
                </a:lnTo>
                <a:lnTo>
                  <a:pt x="534536" y="396428"/>
                </a:lnTo>
                <a:lnTo>
                  <a:pt x="514963" y="442422"/>
                </a:lnTo>
                <a:lnTo>
                  <a:pt x="493854" y="487731"/>
                </a:lnTo>
                <a:lnTo>
                  <a:pt x="471209" y="532357"/>
                </a:lnTo>
                <a:lnTo>
                  <a:pt x="447027" y="576297"/>
                </a:lnTo>
                <a:lnTo>
                  <a:pt x="420290" y="609140"/>
                </a:lnTo>
                <a:lnTo>
                  <a:pt x="386273" y="637573"/>
                </a:lnTo>
                <a:lnTo>
                  <a:pt x="349130" y="664107"/>
                </a:lnTo>
                <a:lnTo>
                  <a:pt x="313019" y="691248"/>
                </a:lnTo>
                <a:lnTo>
                  <a:pt x="298223" y="695821"/>
                </a:lnTo>
                <a:lnTo>
                  <a:pt x="283229" y="699459"/>
                </a:lnTo>
                <a:lnTo>
                  <a:pt x="268040" y="702164"/>
                </a:lnTo>
                <a:lnTo>
                  <a:pt x="252654" y="703935"/>
                </a:lnTo>
                <a:lnTo>
                  <a:pt x="237189" y="704762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7615" y="9768954"/>
            <a:ext cx="695960" cy="518159"/>
          </a:xfrm>
          <a:custGeom>
            <a:avLst/>
            <a:gdLst/>
            <a:ahLst/>
            <a:cxnLst/>
            <a:rect l="l" t="t" r="r" b="b"/>
            <a:pathLst>
              <a:path w="695960" h="518159">
                <a:moveTo>
                  <a:pt x="549854" y="518044"/>
                </a:moveTo>
                <a:lnTo>
                  <a:pt x="126164" y="518044"/>
                </a:lnTo>
                <a:lnTo>
                  <a:pt x="105137" y="502607"/>
                </a:lnTo>
                <a:lnTo>
                  <a:pt x="66449" y="470744"/>
                </a:lnTo>
                <a:lnTo>
                  <a:pt x="39759" y="438745"/>
                </a:lnTo>
                <a:lnTo>
                  <a:pt x="19972" y="403184"/>
                </a:lnTo>
                <a:lnTo>
                  <a:pt x="6885" y="364895"/>
                </a:lnTo>
                <a:lnTo>
                  <a:pt x="295" y="324713"/>
                </a:lnTo>
                <a:lnTo>
                  <a:pt x="0" y="283471"/>
                </a:lnTo>
                <a:lnTo>
                  <a:pt x="5797" y="242003"/>
                </a:lnTo>
                <a:lnTo>
                  <a:pt x="17484" y="201144"/>
                </a:lnTo>
                <a:lnTo>
                  <a:pt x="34858" y="161726"/>
                </a:lnTo>
                <a:lnTo>
                  <a:pt x="57718" y="124585"/>
                </a:lnTo>
                <a:lnTo>
                  <a:pt x="85860" y="90554"/>
                </a:lnTo>
                <a:lnTo>
                  <a:pt x="119081" y="60466"/>
                </a:lnTo>
                <a:lnTo>
                  <a:pt x="157180" y="35157"/>
                </a:lnTo>
                <a:lnTo>
                  <a:pt x="199954" y="15459"/>
                </a:lnTo>
                <a:lnTo>
                  <a:pt x="242244" y="6483"/>
                </a:lnTo>
                <a:lnTo>
                  <a:pt x="285178" y="1315"/>
                </a:lnTo>
                <a:lnTo>
                  <a:pt x="328403" y="0"/>
                </a:lnTo>
                <a:lnTo>
                  <a:pt x="342808" y="419"/>
                </a:lnTo>
                <a:lnTo>
                  <a:pt x="385882" y="4252"/>
                </a:lnTo>
                <a:lnTo>
                  <a:pt x="428430" y="11910"/>
                </a:lnTo>
                <a:lnTo>
                  <a:pt x="470125" y="23334"/>
                </a:lnTo>
                <a:lnTo>
                  <a:pt x="510646" y="38437"/>
                </a:lnTo>
                <a:lnTo>
                  <a:pt x="549657" y="57097"/>
                </a:lnTo>
                <a:lnTo>
                  <a:pt x="586834" y="79157"/>
                </a:lnTo>
                <a:lnTo>
                  <a:pt x="621896" y="104446"/>
                </a:lnTo>
                <a:lnTo>
                  <a:pt x="649896" y="131012"/>
                </a:lnTo>
                <a:lnTo>
                  <a:pt x="672648" y="164357"/>
                </a:lnTo>
                <a:lnTo>
                  <a:pt x="687927" y="201721"/>
                </a:lnTo>
                <a:lnTo>
                  <a:pt x="695054" y="241439"/>
                </a:lnTo>
                <a:lnTo>
                  <a:pt x="695539" y="257601"/>
                </a:lnTo>
                <a:lnTo>
                  <a:pt x="695273" y="265690"/>
                </a:lnTo>
                <a:lnTo>
                  <a:pt x="688867" y="305530"/>
                </a:lnTo>
                <a:lnTo>
                  <a:pt x="674274" y="343152"/>
                </a:lnTo>
                <a:lnTo>
                  <a:pt x="642910" y="392385"/>
                </a:lnTo>
                <a:lnTo>
                  <a:pt x="614266" y="433639"/>
                </a:lnTo>
                <a:lnTo>
                  <a:pt x="584486" y="474030"/>
                </a:lnTo>
                <a:lnTo>
                  <a:pt x="553571" y="513560"/>
                </a:lnTo>
                <a:lnTo>
                  <a:pt x="549854" y="518044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47050" y="8437350"/>
            <a:ext cx="697865" cy="598805"/>
          </a:xfrm>
          <a:custGeom>
            <a:avLst/>
            <a:gdLst/>
            <a:ahLst/>
            <a:cxnLst/>
            <a:rect l="l" t="t" r="r" b="b"/>
            <a:pathLst>
              <a:path w="697864" h="598804">
                <a:moveTo>
                  <a:pt x="367260" y="598394"/>
                </a:moveTo>
                <a:lnTo>
                  <a:pt x="294697" y="588005"/>
                </a:lnTo>
                <a:lnTo>
                  <a:pt x="227316" y="568716"/>
                </a:lnTo>
                <a:lnTo>
                  <a:pt x="182919" y="554247"/>
                </a:lnTo>
                <a:lnTo>
                  <a:pt x="140283" y="535822"/>
                </a:lnTo>
                <a:lnTo>
                  <a:pt x="101657" y="511597"/>
                </a:lnTo>
                <a:lnTo>
                  <a:pt x="69291" y="479728"/>
                </a:lnTo>
                <a:lnTo>
                  <a:pt x="45434" y="438371"/>
                </a:lnTo>
                <a:lnTo>
                  <a:pt x="32338" y="385683"/>
                </a:lnTo>
                <a:lnTo>
                  <a:pt x="9834" y="340036"/>
                </a:lnTo>
                <a:lnTo>
                  <a:pt x="0" y="297166"/>
                </a:lnTo>
                <a:lnTo>
                  <a:pt x="1300" y="256778"/>
                </a:lnTo>
                <a:lnTo>
                  <a:pt x="12199" y="218579"/>
                </a:lnTo>
                <a:lnTo>
                  <a:pt x="31160" y="182278"/>
                </a:lnTo>
                <a:lnTo>
                  <a:pt x="56649" y="147580"/>
                </a:lnTo>
                <a:lnTo>
                  <a:pt x="87128" y="114192"/>
                </a:lnTo>
                <a:lnTo>
                  <a:pt x="120043" y="85534"/>
                </a:lnTo>
                <a:lnTo>
                  <a:pt x="157559" y="60823"/>
                </a:lnTo>
                <a:lnTo>
                  <a:pt x="198859" y="40159"/>
                </a:lnTo>
                <a:lnTo>
                  <a:pt x="243121" y="23644"/>
                </a:lnTo>
                <a:lnTo>
                  <a:pt x="289527" y="11379"/>
                </a:lnTo>
                <a:lnTo>
                  <a:pt x="337257" y="3464"/>
                </a:lnTo>
                <a:lnTo>
                  <a:pt x="385491" y="0"/>
                </a:lnTo>
                <a:lnTo>
                  <a:pt x="433409" y="1087"/>
                </a:lnTo>
                <a:lnTo>
                  <a:pt x="480192" y="6828"/>
                </a:lnTo>
                <a:lnTo>
                  <a:pt x="525020" y="17322"/>
                </a:lnTo>
                <a:lnTo>
                  <a:pt x="567074" y="32670"/>
                </a:lnTo>
                <a:lnTo>
                  <a:pt x="605534" y="52973"/>
                </a:lnTo>
                <a:lnTo>
                  <a:pt x="639909" y="81023"/>
                </a:lnTo>
                <a:lnTo>
                  <a:pt x="662562" y="119168"/>
                </a:lnTo>
                <a:lnTo>
                  <a:pt x="684790" y="212864"/>
                </a:lnTo>
                <a:lnTo>
                  <a:pt x="693460" y="259516"/>
                </a:lnTo>
                <a:lnTo>
                  <a:pt x="697730" y="305918"/>
                </a:lnTo>
                <a:lnTo>
                  <a:pt x="695524" y="351982"/>
                </a:lnTo>
                <a:lnTo>
                  <a:pt x="684765" y="397619"/>
                </a:lnTo>
                <a:lnTo>
                  <a:pt x="663375" y="442741"/>
                </a:lnTo>
                <a:lnTo>
                  <a:pt x="629277" y="487258"/>
                </a:lnTo>
                <a:lnTo>
                  <a:pt x="574522" y="535986"/>
                </a:lnTo>
                <a:lnTo>
                  <a:pt x="510543" y="571758"/>
                </a:lnTo>
                <a:lnTo>
                  <a:pt x="440355" y="592894"/>
                </a:lnTo>
                <a:lnTo>
                  <a:pt x="403949" y="597632"/>
                </a:lnTo>
                <a:lnTo>
                  <a:pt x="367260" y="598394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799" y="7616332"/>
            <a:ext cx="683260" cy="602615"/>
          </a:xfrm>
          <a:custGeom>
            <a:avLst/>
            <a:gdLst/>
            <a:ahLst/>
            <a:cxnLst/>
            <a:rect l="l" t="t" r="r" b="b"/>
            <a:pathLst>
              <a:path w="683260" h="602615">
                <a:moveTo>
                  <a:pt x="399444" y="602517"/>
                </a:moveTo>
                <a:lnTo>
                  <a:pt x="325105" y="594484"/>
                </a:lnTo>
                <a:lnTo>
                  <a:pt x="287775" y="583597"/>
                </a:lnTo>
                <a:lnTo>
                  <a:pt x="250807" y="568707"/>
                </a:lnTo>
                <a:lnTo>
                  <a:pt x="214550" y="550250"/>
                </a:lnTo>
                <a:lnTo>
                  <a:pt x="179355" y="528662"/>
                </a:lnTo>
                <a:lnTo>
                  <a:pt x="145575" y="504375"/>
                </a:lnTo>
                <a:lnTo>
                  <a:pt x="113559" y="477825"/>
                </a:lnTo>
                <a:lnTo>
                  <a:pt x="72642" y="433159"/>
                </a:lnTo>
                <a:lnTo>
                  <a:pt x="37812" y="383600"/>
                </a:lnTo>
                <a:lnTo>
                  <a:pt x="16961" y="344612"/>
                </a:lnTo>
                <a:lnTo>
                  <a:pt x="4437" y="304274"/>
                </a:lnTo>
                <a:lnTo>
                  <a:pt x="0" y="263467"/>
                </a:lnTo>
                <a:lnTo>
                  <a:pt x="3408" y="223074"/>
                </a:lnTo>
                <a:lnTo>
                  <a:pt x="14424" y="183976"/>
                </a:lnTo>
                <a:lnTo>
                  <a:pt x="32805" y="147056"/>
                </a:lnTo>
                <a:lnTo>
                  <a:pt x="58314" y="113196"/>
                </a:lnTo>
                <a:lnTo>
                  <a:pt x="90709" y="83277"/>
                </a:lnTo>
                <a:lnTo>
                  <a:pt x="129750" y="58182"/>
                </a:lnTo>
                <a:lnTo>
                  <a:pt x="175198" y="38792"/>
                </a:lnTo>
                <a:lnTo>
                  <a:pt x="311228" y="15251"/>
                </a:lnTo>
                <a:lnTo>
                  <a:pt x="361007" y="7743"/>
                </a:lnTo>
                <a:lnTo>
                  <a:pt x="411755" y="1723"/>
                </a:lnTo>
                <a:lnTo>
                  <a:pt x="460375" y="0"/>
                </a:lnTo>
                <a:lnTo>
                  <a:pt x="504925" y="4508"/>
                </a:lnTo>
                <a:lnTo>
                  <a:pt x="545139" y="14905"/>
                </a:lnTo>
                <a:lnTo>
                  <a:pt x="580752" y="30849"/>
                </a:lnTo>
                <a:lnTo>
                  <a:pt x="637113" y="78007"/>
                </a:lnTo>
                <a:lnTo>
                  <a:pt x="671886" y="143243"/>
                </a:lnTo>
                <a:lnTo>
                  <a:pt x="680513" y="181785"/>
                </a:lnTo>
                <a:lnTo>
                  <a:pt x="682947" y="223819"/>
                </a:lnTo>
                <a:lnTo>
                  <a:pt x="678922" y="269002"/>
                </a:lnTo>
                <a:lnTo>
                  <a:pt x="668173" y="316994"/>
                </a:lnTo>
                <a:lnTo>
                  <a:pt x="619413" y="440694"/>
                </a:lnTo>
                <a:lnTo>
                  <a:pt x="594627" y="485378"/>
                </a:lnTo>
                <a:lnTo>
                  <a:pt x="567043" y="522148"/>
                </a:lnTo>
                <a:lnTo>
                  <a:pt x="537012" y="551441"/>
                </a:lnTo>
                <a:lnTo>
                  <a:pt x="504886" y="573689"/>
                </a:lnTo>
                <a:lnTo>
                  <a:pt x="435751" y="598793"/>
                </a:lnTo>
                <a:lnTo>
                  <a:pt x="399444" y="602517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9451" y="9194025"/>
            <a:ext cx="635635" cy="596900"/>
          </a:xfrm>
          <a:custGeom>
            <a:avLst/>
            <a:gdLst/>
            <a:ahLst/>
            <a:cxnLst/>
            <a:rect l="l" t="t" r="r" b="b"/>
            <a:pathLst>
              <a:path w="635635" h="596900">
                <a:moveTo>
                  <a:pt x="396668" y="596430"/>
                </a:moveTo>
                <a:lnTo>
                  <a:pt x="338318" y="593393"/>
                </a:lnTo>
                <a:lnTo>
                  <a:pt x="280881" y="582670"/>
                </a:lnTo>
                <a:lnTo>
                  <a:pt x="225366" y="564450"/>
                </a:lnTo>
                <a:lnTo>
                  <a:pt x="172747" y="539053"/>
                </a:lnTo>
                <a:lnTo>
                  <a:pt x="123947" y="506924"/>
                </a:lnTo>
                <a:lnTo>
                  <a:pt x="79822" y="468628"/>
                </a:lnTo>
                <a:lnTo>
                  <a:pt x="41148" y="424836"/>
                </a:lnTo>
                <a:lnTo>
                  <a:pt x="7798" y="363089"/>
                </a:lnTo>
                <a:lnTo>
                  <a:pt x="0" y="320630"/>
                </a:lnTo>
                <a:lnTo>
                  <a:pt x="42" y="275415"/>
                </a:lnTo>
                <a:lnTo>
                  <a:pt x="7291" y="229122"/>
                </a:lnTo>
                <a:lnTo>
                  <a:pt x="21110" y="183425"/>
                </a:lnTo>
                <a:lnTo>
                  <a:pt x="40864" y="140002"/>
                </a:lnTo>
                <a:lnTo>
                  <a:pt x="65918" y="100529"/>
                </a:lnTo>
                <a:lnTo>
                  <a:pt x="95637" y="66682"/>
                </a:lnTo>
                <a:lnTo>
                  <a:pt x="129385" y="40137"/>
                </a:lnTo>
                <a:lnTo>
                  <a:pt x="166526" y="22571"/>
                </a:lnTo>
                <a:lnTo>
                  <a:pt x="215825" y="9397"/>
                </a:lnTo>
                <a:lnTo>
                  <a:pt x="264221" y="1911"/>
                </a:lnTo>
                <a:lnTo>
                  <a:pt x="311322" y="0"/>
                </a:lnTo>
                <a:lnTo>
                  <a:pt x="356733" y="3545"/>
                </a:lnTo>
                <a:lnTo>
                  <a:pt x="400062" y="12431"/>
                </a:lnTo>
                <a:lnTo>
                  <a:pt x="440917" y="26543"/>
                </a:lnTo>
                <a:lnTo>
                  <a:pt x="478903" y="45764"/>
                </a:lnTo>
                <a:lnTo>
                  <a:pt x="513629" y="69978"/>
                </a:lnTo>
                <a:lnTo>
                  <a:pt x="544700" y="99070"/>
                </a:lnTo>
                <a:lnTo>
                  <a:pt x="571725" y="132922"/>
                </a:lnTo>
                <a:lnTo>
                  <a:pt x="594310" y="171419"/>
                </a:lnTo>
                <a:lnTo>
                  <a:pt x="612062" y="214446"/>
                </a:lnTo>
                <a:lnTo>
                  <a:pt x="627760" y="300548"/>
                </a:lnTo>
                <a:lnTo>
                  <a:pt x="634346" y="349430"/>
                </a:lnTo>
                <a:lnTo>
                  <a:pt x="635465" y="372852"/>
                </a:lnTo>
                <a:lnTo>
                  <a:pt x="634127" y="396263"/>
                </a:lnTo>
                <a:lnTo>
                  <a:pt x="624165" y="442027"/>
                </a:lnTo>
                <a:lnTo>
                  <a:pt x="604897" y="484716"/>
                </a:lnTo>
                <a:lnTo>
                  <a:pt x="577167" y="522461"/>
                </a:lnTo>
                <a:lnTo>
                  <a:pt x="542188" y="553610"/>
                </a:lnTo>
                <a:lnTo>
                  <a:pt x="501491" y="576800"/>
                </a:lnTo>
                <a:lnTo>
                  <a:pt x="456860" y="591015"/>
                </a:lnTo>
                <a:lnTo>
                  <a:pt x="396668" y="596430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6220" y="9964699"/>
            <a:ext cx="670560" cy="322580"/>
          </a:xfrm>
          <a:custGeom>
            <a:avLst/>
            <a:gdLst/>
            <a:ahLst/>
            <a:cxnLst/>
            <a:rect l="l" t="t" r="r" b="b"/>
            <a:pathLst>
              <a:path w="670560" h="322579">
                <a:moveTo>
                  <a:pt x="668554" y="322300"/>
                </a:moveTo>
                <a:lnTo>
                  <a:pt x="8898" y="322300"/>
                </a:lnTo>
                <a:lnTo>
                  <a:pt x="1117" y="274534"/>
                </a:lnTo>
                <a:lnTo>
                  <a:pt x="0" y="226482"/>
                </a:lnTo>
                <a:lnTo>
                  <a:pt x="5935" y="180002"/>
                </a:lnTo>
                <a:lnTo>
                  <a:pt x="19266" y="136668"/>
                </a:lnTo>
                <a:lnTo>
                  <a:pt x="40334" y="98053"/>
                </a:lnTo>
                <a:lnTo>
                  <a:pt x="80281" y="58914"/>
                </a:lnTo>
                <a:lnTo>
                  <a:pt x="126720" y="27750"/>
                </a:lnTo>
                <a:lnTo>
                  <a:pt x="175571" y="12943"/>
                </a:lnTo>
                <a:lnTo>
                  <a:pt x="224728" y="3776"/>
                </a:lnTo>
                <a:lnTo>
                  <a:pt x="273724" y="0"/>
                </a:lnTo>
                <a:lnTo>
                  <a:pt x="322093" y="1365"/>
                </a:lnTo>
                <a:lnTo>
                  <a:pt x="369367" y="7624"/>
                </a:lnTo>
                <a:lnTo>
                  <a:pt x="415079" y="18528"/>
                </a:lnTo>
                <a:lnTo>
                  <a:pt x="458763" y="33828"/>
                </a:lnTo>
                <a:lnTo>
                  <a:pt x="499950" y="53275"/>
                </a:lnTo>
                <a:lnTo>
                  <a:pt x="538176" y="76620"/>
                </a:lnTo>
                <a:lnTo>
                  <a:pt x="572972" y="103615"/>
                </a:lnTo>
                <a:lnTo>
                  <a:pt x="603871" y="134011"/>
                </a:lnTo>
                <a:lnTo>
                  <a:pt x="630407" y="167559"/>
                </a:lnTo>
                <a:lnTo>
                  <a:pt x="652112" y="204011"/>
                </a:lnTo>
                <a:lnTo>
                  <a:pt x="665701" y="249581"/>
                </a:lnTo>
                <a:lnTo>
                  <a:pt x="670139" y="296996"/>
                </a:lnTo>
                <a:lnTo>
                  <a:pt x="669537" y="312836"/>
                </a:lnTo>
                <a:lnTo>
                  <a:pt x="668554" y="322300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8209" y="6902356"/>
            <a:ext cx="626745" cy="603250"/>
          </a:xfrm>
          <a:custGeom>
            <a:avLst/>
            <a:gdLst/>
            <a:ahLst/>
            <a:cxnLst/>
            <a:rect l="l" t="t" r="r" b="b"/>
            <a:pathLst>
              <a:path w="626744" h="603250">
                <a:moveTo>
                  <a:pt x="294334" y="603083"/>
                </a:moveTo>
                <a:lnTo>
                  <a:pt x="255747" y="595932"/>
                </a:lnTo>
                <a:lnTo>
                  <a:pt x="213319" y="580315"/>
                </a:lnTo>
                <a:lnTo>
                  <a:pt x="165963" y="556404"/>
                </a:lnTo>
                <a:lnTo>
                  <a:pt x="112587" y="524373"/>
                </a:lnTo>
                <a:lnTo>
                  <a:pt x="76399" y="495615"/>
                </a:lnTo>
                <a:lnTo>
                  <a:pt x="46939" y="460391"/>
                </a:lnTo>
                <a:lnTo>
                  <a:pt x="24386" y="420166"/>
                </a:lnTo>
                <a:lnTo>
                  <a:pt x="8924" y="376405"/>
                </a:lnTo>
                <a:lnTo>
                  <a:pt x="735" y="330575"/>
                </a:lnTo>
                <a:lnTo>
                  <a:pt x="0" y="284141"/>
                </a:lnTo>
                <a:lnTo>
                  <a:pt x="6900" y="238569"/>
                </a:lnTo>
                <a:lnTo>
                  <a:pt x="21619" y="195324"/>
                </a:lnTo>
                <a:lnTo>
                  <a:pt x="44338" y="155872"/>
                </a:lnTo>
                <a:lnTo>
                  <a:pt x="75238" y="121679"/>
                </a:lnTo>
                <a:lnTo>
                  <a:pt x="115435" y="91989"/>
                </a:lnTo>
                <a:lnTo>
                  <a:pt x="156648" y="63847"/>
                </a:lnTo>
                <a:lnTo>
                  <a:pt x="198876" y="37253"/>
                </a:lnTo>
                <a:lnTo>
                  <a:pt x="242120" y="12206"/>
                </a:lnTo>
                <a:lnTo>
                  <a:pt x="339200" y="2228"/>
                </a:lnTo>
                <a:lnTo>
                  <a:pt x="387536" y="0"/>
                </a:lnTo>
                <a:lnTo>
                  <a:pt x="435488" y="4303"/>
                </a:lnTo>
                <a:lnTo>
                  <a:pt x="482870" y="18657"/>
                </a:lnTo>
                <a:lnTo>
                  <a:pt x="529494" y="46581"/>
                </a:lnTo>
                <a:lnTo>
                  <a:pt x="575064" y="89514"/>
                </a:lnTo>
                <a:lnTo>
                  <a:pt x="600737" y="128922"/>
                </a:lnTo>
                <a:lnTo>
                  <a:pt x="617979" y="172679"/>
                </a:lnTo>
                <a:lnTo>
                  <a:pt x="626088" y="219005"/>
                </a:lnTo>
                <a:lnTo>
                  <a:pt x="626600" y="242545"/>
                </a:lnTo>
                <a:lnTo>
                  <a:pt x="624735" y="266017"/>
                </a:lnTo>
                <a:lnTo>
                  <a:pt x="613975" y="311800"/>
                </a:lnTo>
                <a:lnTo>
                  <a:pt x="594245" y="354494"/>
                </a:lnTo>
                <a:lnTo>
                  <a:pt x="559173" y="400173"/>
                </a:lnTo>
                <a:lnTo>
                  <a:pt x="523106" y="438420"/>
                </a:lnTo>
                <a:lnTo>
                  <a:pt x="467819" y="505751"/>
                </a:lnTo>
                <a:lnTo>
                  <a:pt x="432083" y="543541"/>
                </a:lnTo>
                <a:lnTo>
                  <a:pt x="397957" y="571995"/>
                </a:lnTo>
                <a:lnTo>
                  <a:pt x="364349" y="591288"/>
                </a:lnTo>
                <a:lnTo>
                  <a:pt x="330172" y="601593"/>
                </a:lnTo>
                <a:lnTo>
                  <a:pt x="294334" y="603083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8717" y="6771664"/>
            <a:ext cx="624840" cy="564515"/>
          </a:xfrm>
          <a:custGeom>
            <a:avLst/>
            <a:gdLst/>
            <a:ahLst/>
            <a:cxnLst/>
            <a:rect l="l" t="t" r="r" b="b"/>
            <a:pathLst>
              <a:path w="624839" h="564515">
                <a:moveTo>
                  <a:pt x="224634" y="564299"/>
                </a:moveTo>
                <a:lnTo>
                  <a:pt x="153623" y="549328"/>
                </a:lnTo>
                <a:lnTo>
                  <a:pt x="122022" y="524374"/>
                </a:lnTo>
                <a:lnTo>
                  <a:pt x="90123" y="486646"/>
                </a:lnTo>
                <a:lnTo>
                  <a:pt x="55748" y="435297"/>
                </a:lnTo>
                <a:lnTo>
                  <a:pt x="31838" y="391335"/>
                </a:lnTo>
                <a:lnTo>
                  <a:pt x="14674" y="347701"/>
                </a:lnTo>
                <a:lnTo>
                  <a:pt x="4110" y="304795"/>
                </a:lnTo>
                <a:lnTo>
                  <a:pt x="0" y="263014"/>
                </a:lnTo>
                <a:lnTo>
                  <a:pt x="2196" y="222759"/>
                </a:lnTo>
                <a:lnTo>
                  <a:pt x="10553" y="184426"/>
                </a:lnTo>
                <a:lnTo>
                  <a:pt x="24924" y="148416"/>
                </a:lnTo>
                <a:lnTo>
                  <a:pt x="45163" y="115126"/>
                </a:lnTo>
                <a:lnTo>
                  <a:pt x="71123" y="84955"/>
                </a:lnTo>
                <a:lnTo>
                  <a:pt x="102658" y="58301"/>
                </a:lnTo>
                <a:lnTo>
                  <a:pt x="139622" y="35564"/>
                </a:lnTo>
                <a:lnTo>
                  <a:pt x="181868" y="17141"/>
                </a:lnTo>
                <a:lnTo>
                  <a:pt x="229250" y="3432"/>
                </a:lnTo>
                <a:lnTo>
                  <a:pt x="295447" y="0"/>
                </a:lnTo>
                <a:lnTo>
                  <a:pt x="328397" y="2569"/>
                </a:lnTo>
                <a:lnTo>
                  <a:pt x="361249" y="7997"/>
                </a:lnTo>
                <a:lnTo>
                  <a:pt x="386715" y="13415"/>
                </a:lnTo>
                <a:lnTo>
                  <a:pt x="436962" y="29285"/>
                </a:lnTo>
                <a:lnTo>
                  <a:pt x="462428" y="35114"/>
                </a:lnTo>
                <a:lnTo>
                  <a:pt x="504559" y="35307"/>
                </a:lnTo>
                <a:lnTo>
                  <a:pt x="548192" y="33060"/>
                </a:lnTo>
                <a:lnTo>
                  <a:pt x="585378" y="42112"/>
                </a:lnTo>
                <a:lnTo>
                  <a:pt x="608170" y="76201"/>
                </a:lnTo>
                <a:lnTo>
                  <a:pt x="617622" y="125778"/>
                </a:lnTo>
                <a:lnTo>
                  <a:pt x="623093" y="175474"/>
                </a:lnTo>
                <a:lnTo>
                  <a:pt x="624581" y="225289"/>
                </a:lnTo>
                <a:lnTo>
                  <a:pt x="622088" y="275224"/>
                </a:lnTo>
                <a:lnTo>
                  <a:pt x="615612" y="325277"/>
                </a:lnTo>
                <a:lnTo>
                  <a:pt x="590228" y="374637"/>
                </a:lnTo>
                <a:lnTo>
                  <a:pt x="552481" y="415546"/>
                </a:lnTo>
                <a:lnTo>
                  <a:pt x="472723" y="464334"/>
                </a:lnTo>
                <a:lnTo>
                  <a:pt x="422810" y="490592"/>
                </a:lnTo>
                <a:lnTo>
                  <a:pt x="372091" y="515259"/>
                </a:lnTo>
                <a:lnTo>
                  <a:pt x="320567" y="538333"/>
                </a:lnTo>
                <a:lnTo>
                  <a:pt x="268397" y="556010"/>
                </a:lnTo>
                <a:lnTo>
                  <a:pt x="224634" y="564299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06064" y="8364304"/>
            <a:ext cx="596265" cy="607695"/>
          </a:xfrm>
          <a:custGeom>
            <a:avLst/>
            <a:gdLst/>
            <a:ahLst/>
            <a:cxnLst/>
            <a:rect l="l" t="t" r="r" b="b"/>
            <a:pathLst>
              <a:path w="596264" h="607695">
                <a:moveTo>
                  <a:pt x="293460" y="607159"/>
                </a:moveTo>
                <a:lnTo>
                  <a:pt x="245066" y="601676"/>
                </a:lnTo>
                <a:lnTo>
                  <a:pt x="196910" y="589819"/>
                </a:lnTo>
                <a:lnTo>
                  <a:pt x="151124" y="572076"/>
                </a:lnTo>
                <a:lnTo>
                  <a:pt x="109835" y="548933"/>
                </a:lnTo>
                <a:lnTo>
                  <a:pt x="75172" y="520880"/>
                </a:lnTo>
                <a:lnTo>
                  <a:pt x="49265" y="488403"/>
                </a:lnTo>
                <a:lnTo>
                  <a:pt x="29380" y="453669"/>
                </a:lnTo>
                <a:lnTo>
                  <a:pt x="14374" y="416572"/>
                </a:lnTo>
                <a:lnTo>
                  <a:pt x="4521" y="377788"/>
                </a:lnTo>
                <a:lnTo>
                  <a:pt x="0" y="338023"/>
                </a:lnTo>
                <a:lnTo>
                  <a:pt x="896" y="298010"/>
                </a:lnTo>
                <a:lnTo>
                  <a:pt x="7191" y="258493"/>
                </a:lnTo>
                <a:lnTo>
                  <a:pt x="18770" y="220188"/>
                </a:lnTo>
                <a:lnTo>
                  <a:pt x="35424" y="183794"/>
                </a:lnTo>
                <a:lnTo>
                  <a:pt x="56844" y="149985"/>
                </a:lnTo>
                <a:lnTo>
                  <a:pt x="82634" y="119386"/>
                </a:lnTo>
                <a:lnTo>
                  <a:pt x="112324" y="92552"/>
                </a:lnTo>
                <a:lnTo>
                  <a:pt x="145373" y="69973"/>
                </a:lnTo>
                <a:lnTo>
                  <a:pt x="187579" y="48529"/>
                </a:lnTo>
                <a:lnTo>
                  <a:pt x="248062" y="22253"/>
                </a:lnTo>
                <a:lnTo>
                  <a:pt x="288157" y="5597"/>
                </a:lnTo>
                <a:lnTo>
                  <a:pt x="331252" y="0"/>
                </a:lnTo>
                <a:lnTo>
                  <a:pt x="376623" y="4793"/>
                </a:lnTo>
                <a:lnTo>
                  <a:pt x="423542" y="19311"/>
                </a:lnTo>
                <a:lnTo>
                  <a:pt x="471286" y="42887"/>
                </a:lnTo>
                <a:lnTo>
                  <a:pt x="519232" y="74834"/>
                </a:lnTo>
                <a:lnTo>
                  <a:pt x="556138" y="109307"/>
                </a:lnTo>
                <a:lnTo>
                  <a:pt x="581528" y="147253"/>
                </a:lnTo>
                <a:lnTo>
                  <a:pt x="594926" y="189615"/>
                </a:lnTo>
                <a:lnTo>
                  <a:pt x="595853" y="237339"/>
                </a:lnTo>
                <a:lnTo>
                  <a:pt x="583834" y="291370"/>
                </a:lnTo>
                <a:lnTo>
                  <a:pt x="567493" y="338771"/>
                </a:lnTo>
                <a:lnTo>
                  <a:pt x="548557" y="384827"/>
                </a:lnTo>
                <a:lnTo>
                  <a:pt x="527025" y="429538"/>
                </a:lnTo>
                <a:lnTo>
                  <a:pt x="502898" y="472905"/>
                </a:lnTo>
                <a:lnTo>
                  <a:pt x="476176" y="514926"/>
                </a:lnTo>
                <a:lnTo>
                  <a:pt x="446859" y="555602"/>
                </a:lnTo>
                <a:lnTo>
                  <a:pt x="382453" y="597054"/>
                </a:lnTo>
                <a:lnTo>
                  <a:pt x="339966" y="605781"/>
                </a:lnTo>
                <a:lnTo>
                  <a:pt x="293460" y="607159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65108" y="9279306"/>
            <a:ext cx="601980" cy="578485"/>
          </a:xfrm>
          <a:custGeom>
            <a:avLst/>
            <a:gdLst/>
            <a:ahLst/>
            <a:cxnLst/>
            <a:rect l="l" t="t" r="r" b="b"/>
            <a:pathLst>
              <a:path w="601980" h="578484">
                <a:moveTo>
                  <a:pt x="349273" y="578247"/>
                </a:moveTo>
                <a:lnTo>
                  <a:pt x="304951" y="572118"/>
                </a:lnTo>
                <a:lnTo>
                  <a:pt x="259062" y="559794"/>
                </a:lnTo>
                <a:lnTo>
                  <a:pt x="213019" y="541986"/>
                </a:lnTo>
                <a:lnTo>
                  <a:pt x="168231" y="519409"/>
                </a:lnTo>
                <a:lnTo>
                  <a:pt x="126109" y="492775"/>
                </a:lnTo>
                <a:lnTo>
                  <a:pt x="88063" y="462798"/>
                </a:lnTo>
                <a:lnTo>
                  <a:pt x="55505" y="430190"/>
                </a:lnTo>
                <a:lnTo>
                  <a:pt x="29845" y="395665"/>
                </a:lnTo>
                <a:lnTo>
                  <a:pt x="12495" y="359935"/>
                </a:lnTo>
                <a:lnTo>
                  <a:pt x="1849" y="315977"/>
                </a:lnTo>
                <a:lnTo>
                  <a:pt x="0" y="271129"/>
                </a:lnTo>
                <a:lnTo>
                  <a:pt x="6417" y="226414"/>
                </a:lnTo>
                <a:lnTo>
                  <a:pt x="20572" y="182855"/>
                </a:lnTo>
                <a:lnTo>
                  <a:pt x="41938" y="141476"/>
                </a:lnTo>
                <a:lnTo>
                  <a:pt x="69984" y="103301"/>
                </a:lnTo>
                <a:lnTo>
                  <a:pt x="104182" y="69353"/>
                </a:lnTo>
                <a:lnTo>
                  <a:pt x="144003" y="40655"/>
                </a:lnTo>
                <a:lnTo>
                  <a:pt x="188919" y="18232"/>
                </a:lnTo>
                <a:lnTo>
                  <a:pt x="232098" y="5449"/>
                </a:lnTo>
                <a:lnTo>
                  <a:pt x="277856" y="0"/>
                </a:lnTo>
                <a:lnTo>
                  <a:pt x="324866" y="1394"/>
                </a:lnTo>
                <a:lnTo>
                  <a:pt x="371804" y="9143"/>
                </a:lnTo>
                <a:lnTo>
                  <a:pt x="417342" y="22757"/>
                </a:lnTo>
                <a:lnTo>
                  <a:pt x="460156" y="41746"/>
                </a:lnTo>
                <a:lnTo>
                  <a:pt x="498920" y="65622"/>
                </a:lnTo>
                <a:lnTo>
                  <a:pt x="532308" y="93894"/>
                </a:lnTo>
                <a:lnTo>
                  <a:pt x="558995" y="126073"/>
                </a:lnTo>
                <a:lnTo>
                  <a:pt x="577655" y="161670"/>
                </a:lnTo>
                <a:lnTo>
                  <a:pt x="591969" y="207936"/>
                </a:lnTo>
                <a:lnTo>
                  <a:pt x="599939" y="254399"/>
                </a:lnTo>
                <a:lnTo>
                  <a:pt x="601816" y="300376"/>
                </a:lnTo>
                <a:lnTo>
                  <a:pt x="597850" y="345188"/>
                </a:lnTo>
                <a:lnTo>
                  <a:pt x="588293" y="388153"/>
                </a:lnTo>
                <a:lnTo>
                  <a:pt x="573395" y="428592"/>
                </a:lnTo>
                <a:lnTo>
                  <a:pt x="553407" y="465824"/>
                </a:lnTo>
                <a:lnTo>
                  <a:pt x="528580" y="499167"/>
                </a:lnTo>
                <a:lnTo>
                  <a:pt x="499165" y="527943"/>
                </a:lnTo>
                <a:lnTo>
                  <a:pt x="465413" y="551469"/>
                </a:lnTo>
                <a:lnTo>
                  <a:pt x="427575" y="569066"/>
                </a:lnTo>
                <a:lnTo>
                  <a:pt x="349273" y="578247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9281678"/>
            <a:ext cx="1270" cy="34290"/>
          </a:xfrm>
          <a:custGeom>
            <a:avLst/>
            <a:gdLst/>
            <a:ahLst/>
            <a:cxnLst/>
            <a:rect l="l" t="t" r="r" b="b"/>
            <a:pathLst>
              <a:path w="1270" h="34290">
                <a:moveTo>
                  <a:pt x="0" y="33831"/>
                </a:moveTo>
                <a:lnTo>
                  <a:pt x="0" y="0"/>
                </a:lnTo>
                <a:lnTo>
                  <a:pt x="1239" y="15229"/>
                </a:lnTo>
                <a:lnTo>
                  <a:pt x="0" y="33831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287" y="9943977"/>
            <a:ext cx="625475" cy="343535"/>
          </a:xfrm>
          <a:custGeom>
            <a:avLst/>
            <a:gdLst/>
            <a:ahLst/>
            <a:cxnLst/>
            <a:rect l="l" t="t" r="r" b="b"/>
            <a:pathLst>
              <a:path w="625475" h="343534">
                <a:moveTo>
                  <a:pt x="605406" y="343022"/>
                </a:moveTo>
                <a:lnTo>
                  <a:pt x="17092" y="343022"/>
                </a:lnTo>
                <a:lnTo>
                  <a:pt x="5247" y="291613"/>
                </a:lnTo>
                <a:lnTo>
                  <a:pt x="0" y="239056"/>
                </a:lnTo>
                <a:lnTo>
                  <a:pt x="3419" y="194997"/>
                </a:lnTo>
                <a:lnTo>
                  <a:pt x="16850" y="157357"/>
                </a:lnTo>
                <a:lnTo>
                  <a:pt x="41638" y="124058"/>
                </a:lnTo>
                <a:lnTo>
                  <a:pt x="79130" y="93020"/>
                </a:lnTo>
                <a:lnTo>
                  <a:pt x="130670" y="62167"/>
                </a:lnTo>
                <a:lnTo>
                  <a:pt x="172988" y="41321"/>
                </a:lnTo>
                <a:lnTo>
                  <a:pt x="215590" y="24095"/>
                </a:lnTo>
                <a:lnTo>
                  <a:pt x="258421" y="11075"/>
                </a:lnTo>
                <a:lnTo>
                  <a:pt x="301427" y="2847"/>
                </a:lnTo>
                <a:lnTo>
                  <a:pt x="344553" y="0"/>
                </a:lnTo>
                <a:lnTo>
                  <a:pt x="387744" y="3118"/>
                </a:lnTo>
                <a:lnTo>
                  <a:pt x="430947" y="12788"/>
                </a:lnTo>
                <a:lnTo>
                  <a:pt x="474107" y="29598"/>
                </a:lnTo>
                <a:lnTo>
                  <a:pt x="517169" y="54132"/>
                </a:lnTo>
                <a:lnTo>
                  <a:pt x="562292" y="92758"/>
                </a:lnTo>
                <a:lnTo>
                  <a:pt x="602733" y="136260"/>
                </a:lnTo>
                <a:lnTo>
                  <a:pt x="616224" y="174945"/>
                </a:lnTo>
                <a:lnTo>
                  <a:pt x="623605" y="215236"/>
                </a:lnTo>
                <a:lnTo>
                  <a:pt x="625004" y="239056"/>
                </a:lnTo>
                <a:lnTo>
                  <a:pt x="624991" y="247990"/>
                </a:lnTo>
                <a:lnTo>
                  <a:pt x="621038" y="288761"/>
                </a:lnTo>
                <a:lnTo>
                  <a:pt x="610863" y="328447"/>
                </a:lnTo>
                <a:lnTo>
                  <a:pt x="605406" y="343022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82419" y="9219337"/>
            <a:ext cx="635000" cy="501015"/>
          </a:xfrm>
          <a:custGeom>
            <a:avLst/>
            <a:gdLst/>
            <a:ahLst/>
            <a:cxnLst/>
            <a:rect l="l" t="t" r="r" b="b"/>
            <a:pathLst>
              <a:path w="635000" h="501015">
                <a:moveTo>
                  <a:pt x="324859" y="500923"/>
                </a:moveTo>
                <a:lnTo>
                  <a:pt x="285268" y="499047"/>
                </a:lnTo>
                <a:lnTo>
                  <a:pt x="245982" y="493796"/>
                </a:lnTo>
                <a:lnTo>
                  <a:pt x="207290" y="485197"/>
                </a:lnTo>
                <a:lnTo>
                  <a:pt x="169475" y="473324"/>
                </a:lnTo>
                <a:lnTo>
                  <a:pt x="107544" y="447231"/>
                </a:lnTo>
                <a:lnTo>
                  <a:pt x="57873" y="410380"/>
                </a:lnTo>
                <a:lnTo>
                  <a:pt x="21738" y="360190"/>
                </a:lnTo>
                <a:lnTo>
                  <a:pt x="2550" y="301401"/>
                </a:lnTo>
                <a:lnTo>
                  <a:pt x="0" y="273953"/>
                </a:lnTo>
                <a:lnTo>
                  <a:pt x="2121" y="239561"/>
                </a:lnTo>
                <a:lnTo>
                  <a:pt x="17666" y="186806"/>
                </a:lnTo>
                <a:lnTo>
                  <a:pt x="37794" y="148143"/>
                </a:lnTo>
                <a:lnTo>
                  <a:pt x="66747" y="112435"/>
                </a:lnTo>
                <a:lnTo>
                  <a:pt x="103249" y="80394"/>
                </a:lnTo>
                <a:lnTo>
                  <a:pt x="146023" y="52727"/>
                </a:lnTo>
                <a:lnTo>
                  <a:pt x="193792" y="30145"/>
                </a:lnTo>
                <a:lnTo>
                  <a:pt x="245280" y="13357"/>
                </a:lnTo>
                <a:lnTo>
                  <a:pt x="299210" y="3072"/>
                </a:lnTo>
                <a:lnTo>
                  <a:pt x="354306" y="0"/>
                </a:lnTo>
                <a:lnTo>
                  <a:pt x="386413" y="3271"/>
                </a:lnTo>
                <a:lnTo>
                  <a:pt x="448792" y="19623"/>
                </a:lnTo>
                <a:lnTo>
                  <a:pt x="506472" y="48402"/>
                </a:lnTo>
                <a:lnTo>
                  <a:pt x="557046" y="88407"/>
                </a:lnTo>
                <a:lnTo>
                  <a:pt x="598327" y="137909"/>
                </a:lnTo>
                <a:lnTo>
                  <a:pt x="624375" y="184935"/>
                </a:lnTo>
                <a:lnTo>
                  <a:pt x="634035" y="224565"/>
                </a:lnTo>
                <a:lnTo>
                  <a:pt x="634594" y="265425"/>
                </a:lnTo>
                <a:lnTo>
                  <a:pt x="626753" y="306328"/>
                </a:lnTo>
                <a:lnTo>
                  <a:pt x="611213" y="346087"/>
                </a:lnTo>
                <a:lnTo>
                  <a:pt x="588676" y="383518"/>
                </a:lnTo>
                <a:lnTo>
                  <a:pt x="559841" y="417434"/>
                </a:lnTo>
                <a:lnTo>
                  <a:pt x="525410" y="446650"/>
                </a:lnTo>
                <a:lnTo>
                  <a:pt x="486084" y="469979"/>
                </a:lnTo>
                <a:lnTo>
                  <a:pt x="442563" y="486236"/>
                </a:lnTo>
                <a:lnTo>
                  <a:pt x="403797" y="494494"/>
                </a:lnTo>
                <a:lnTo>
                  <a:pt x="364466" y="499397"/>
                </a:lnTo>
                <a:lnTo>
                  <a:pt x="324859" y="500923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028700" y="5143501"/>
            <a:ext cx="6696075" cy="4895850"/>
            <a:chOff x="1028700" y="5143501"/>
            <a:chExt cx="6696075" cy="4895850"/>
          </a:xfrm>
        </p:grpSpPr>
        <p:sp>
          <p:nvSpPr>
            <p:cNvPr id="26" name="object 26"/>
            <p:cNvSpPr/>
            <p:nvPr/>
          </p:nvSpPr>
          <p:spPr>
            <a:xfrm>
              <a:off x="2152963" y="6811234"/>
              <a:ext cx="450215" cy="511809"/>
            </a:xfrm>
            <a:custGeom>
              <a:avLst/>
              <a:gdLst/>
              <a:ahLst/>
              <a:cxnLst/>
              <a:rect l="l" t="t" r="r" b="b"/>
              <a:pathLst>
                <a:path w="450214" h="511809">
                  <a:moveTo>
                    <a:pt x="180343" y="511284"/>
                  </a:moveTo>
                  <a:lnTo>
                    <a:pt x="137767" y="505053"/>
                  </a:lnTo>
                  <a:lnTo>
                    <a:pt x="101384" y="489231"/>
                  </a:lnTo>
                  <a:lnTo>
                    <a:pt x="56777" y="434969"/>
                  </a:lnTo>
                  <a:lnTo>
                    <a:pt x="28505" y="374968"/>
                  </a:lnTo>
                  <a:lnTo>
                    <a:pt x="9580" y="310989"/>
                  </a:lnTo>
                  <a:lnTo>
                    <a:pt x="664" y="245265"/>
                  </a:lnTo>
                  <a:lnTo>
                    <a:pt x="0" y="211888"/>
                  </a:lnTo>
                  <a:lnTo>
                    <a:pt x="7817" y="175288"/>
                  </a:lnTo>
                  <a:lnTo>
                    <a:pt x="26315" y="139704"/>
                  </a:lnTo>
                  <a:lnTo>
                    <a:pt x="53653" y="106100"/>
                  </a:lnTo>
                  <a:lnTo>
                    <a:pt x="87990" y="75438"/>
                  </a:lnTo>
                  <a:lnTo>
                    <a:pt x="127484" y="48683"/>
                  </a:lnTo>
                  <a:lnTo>
                    <a:pt x="170294" y="26798"/>
                  </a:lnTo>
                  <a:lnTo>
                    <a:pt x="214579" y="10746"/>
                  </a:lnTo>
                  <a:lnTo>
                    <a:pt x="258498" y="1492"/>
                  </a:lnTo>
                  <a:lnTo>
                    <a:pt x="300209" y="0"/>
                  </a:lnTo>
                  <a:lnTo>
                    <a:pt x="337872" y="7231"/>
                  </a:lnTo>
                  <a:lnTo>
                    <a:pt x="388019" y="35895"/>
                  </a:lnTo>
                  <a:lnTo>
                    <a:pt x="432613" y="72604"/>
                  </a:lnTo>
                  <a:lnTo>
                    <a:pt x="445027" y="116183"/>
                  </a:lnTo>
                  <a:lnTo>
                    <a:pt x="450116" y="162272"/>
                  </a:lnTo>
                  <a:lnTo>
                    <a:pt x="448518" y="209700"/>
                  </a:lnTo>
                  <a:lnTo>
                    <a:pt x="440868" y="257298"/>
                  </a:lnTo>
                  <a:lnTo>
                    <a:pt x="427804" y="303894"/>
                  </a:lnTo>
                  <a:lnTo>
                    <a:pt x="409962" y="348318"/>
                  </a:lnTo>
                  <a:lnTo>
                    <a:pt x="387977" y="389400"/>
                  </a:lnTo>
                  <a:lnTo>
                    <a:pt x="362487" y="425969"/>
                  </a:lnTo>
                  <a:lnTo>
                    <a:pt x="334128" y="456854"/>
                  </a:lnTo>
                  <a:lnTo>
                    <a:pt x="303536" y="480885"/>
                  </a:lnTo>
                  <a:lnTo>
                    <a:pt x="225931" y="508404"/>
                  </a:lnTo>
                  <a:lnTo>
                    <a:pt x="180343" y="511284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5143501"/>
              <a:ext cx="6696074" cy="4895849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6596" y="3449867"/>
            <a:ext cx="6286499" cy="4972049"/>
          </a:xfrm>
          <a:prstGeom prst="rect">
            <a:avLst/>
          </a:prstGeom>
        </p:spPr>
      </p:pic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835705" y="354202"/>
          <a:ext cx="16274410" cy="9410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2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75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7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282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13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0534">
                <a:tc>
                  <a:txBody>
                    <a:bodyPr/>
                    <a:lstStyle/>
                    <a:p>
                      <a:pPr marL="31750">
                        <a:lnSpc>
                          <a:spcPts val="3515"/>
                        </a:lnSpc>
                      </a:pPr>
                      <a:r>
                        <a:rPr sz="3050" b="1" spc="190" dirty="0">
                          <a:latin typeface="Trebuchet MS"/>
                          <a:cs typeface="Trebuchet MS"/>
                        </a:rPr>
                        <a:t>Q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135" dirty="0">
                          <a:latin typeface="Trebuchet MS"/>
                          <a:cs typeface="Trebuchet MS"/>
                        </a:rPr>
                        <a:t>5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320" dirty="0">
                          <a:latin typeface="Trebuchet MS"/>
                          <a:cs typeface="Trebuchet MS"/>
                        </a:rPr>
                        <a:t>.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sz="3050" b="1" spc="35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3050" b="1" spc="-4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11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19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30" dirty="0">
                          <a:latin typeface="Trebuchet MS"/>
                          <a:cs typeface="Trebuchet MS"/>
                        </a:rPr>
                        <a:t>W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sz="3050" b="1" spc="-2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11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50" dirty="0">
                          <a:latin typeface="Trebuchet MS"/>
                          <a:cs typeface="Trebuchet MS"/>
                        </a:rPr>
                        <a:t>E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sz="3050" b="1" spc="-2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19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50" dirty="0">
                          <a:latin typeface="Trebuchet MS"/>
                          <a:cs typeface="Trebuchet MS"/>
                        </a:rPr>
                        <a:t>P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sz="3050" b="1" dirty="0">
                          <a:latin typeface="Trebuchet MS"/>
                          <a:cs typeface="Trebuchet MS"/>
                        </a:rPr>
                        <a:t>&amp;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3515"/>
                        </a:lnSpc>
                      </a:pPr>
                      <a:r>
                        <a:rPr sz="3050" b="1" spc="-155" dirty="0"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19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2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2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19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450" dirty="0">
                          <a:latin typeface="Trebuchet MS"/>
                          <a:cs typeface="Trebuchet MS"/>
                        </a:rPr>
                        <a:t>M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3515"/>
                        </a:lnSpc>
                        <a:tabLst>
                          <a:tab pos="526415" algn="l"/>
                          <a:tab pos="3141345" algn="l"/>
                        </a:tabLst>
                      </a:pPr>
                      <a:r>
                        <a:rPr sz="3050" b="1" spc="-50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3050" b="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3050" b="1" spc="-2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35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2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19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39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2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30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3050" b="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3050" b="1" spc="80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2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50" dirty="0">
                          <a:latin typeface="Trebuchet MS"/>
                          <a:cs typeface="Trebuchet MS"/>
                        </a:rPr>
                        <a:t>H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sz="3050" b="1" spc="-11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34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50" dirty="0">
                          <a:latin typeface="Trebuchet MS"/>
                          <a:cs typeface="Trebuchet MS"/>
                        </a:rPr>
                        <a:t>H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sz="3050" b="1" spc="-25" dirty="0"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19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490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18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35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2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340" dirty="0">
                          <a:latin typeface="Trebuchet MS"/>
                          <a:cs typeface="Trebuchet MS"/>
                        </a:rPr>
                        <a:t>C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15"/>
                        </a:lnSpc>
                      </a:pPr>
                      <a:r>
                        <a:rPr sz="3050" b="1" spc="-2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140" dirty="0">
                          <a:latin typeface="Trebuchet MS"/>
                          <a:cs typeface="Trebuchet MS"/>
                        </a:rPr>
                        <a:t>O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554"/>
                        </a:lnSpc>
                      </a:pPr>
                      <a:r>
                        <a:rPr sz="3050" b="1" spc="-254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19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19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18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34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50" dirty="0">
                          <a:latin typeface="Trebuchet MS"/>
                          <a:cs typeface="Trebuchet MS"/>
                        </a:rPr>
                        <a:t>N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3554"/>
                        </a:lnSpc>
                        <a:tabLst>
                          <a:tab pos="2287905" algn="l"/>
                        </a:tabLst>
                      </a:pPr>
                      <a:r>
                        <a:rPr sz="3050" b="1" spc="-2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19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90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19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35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5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3050" b="1" spc="-19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17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21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50" b="1" spc="-4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-3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190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50" b="1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50" b="1" spc="95" dirty="0">
                          <a:latin typeface="Trebuchet MS"/>
                          <a:cs typeface="Trebuchet MS"/>
                        </a:rPr>
                        <a:t>?</a:t>
                      </a:r>
                      <a:endParaRPr sz="3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7891505" y="1564816"/>
            <a:ext cx="21596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21413C"/>
                </a:solidFill>
              </a:rPr>
              <a:t>I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70" dirty="0">
                <a:solidFill>
                  <a:srgbClr val="21413C"/>
                </a:solidFill>
              </a:rPr>
              <a:t>N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50" dirty="0">
                <a:solidFill>
                  <a:srgbClr val="21413C"/>
                </a:solidFill>
              </a:rPr>
              <a:t>S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35" dirty="0">
                <a:solidFill>
                  <a:srgbClr val="21413C"/>
                </a:solidFill>
              </a:rPr>
              <a:t>I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320" dirty="0">
                <a:solidFill>
                  <a:srgbClr val="21413C"/>
                </a:solidFill>
              </a:rPr>
              <a:t>G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-110" dirty="0">
                <a:solidFill>
                  <a:srgbClr val="21413C"/>
                </a:solidFill>
              </a:rPr>
              <a:t>H</a:t>
            </a:r>
            <a:r>
              <a:rPr spc="-405" dirty="0">
                <a:solidFill>
                  <a:srgbClr val="21413C"/>
                </a:solidFill>
              </a:rPr>
              <a:t> </a:t>
            </a:r>
            <a:r>
              <a:rPr spc="-210" dirty="0">
                <a:solidFill>
                  <a:srgbClr val="21413C"/>
                </a:solidFill>
              </a:rPr>
              <a:t>T</a:t>
            </a:r>
            <a:r>
              <a:rPr spc="-400" dirty="0">
                <a:solidFill>
                  <a:srgbClr val="21413C"/>
                </a:solidFill>
              </a:rPr>
              <a:t> </a:t>
            </a:r>
            <a:r>
              <a:rPr spc="300" dirty="0">
                <a:solidFill>
                  <a:srgbClr val="21413C"/>
                </a:solidFill>
              </a:rPr>
              <a:t>S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body" idx="1"/>
          </p:nvPr>
        </p:nvSpPr>
        <p:spPr>
          <a:xfrm>
            <a:off x="718390" y="2163427"/>
            <a:ext cx="15735300" cy="2530244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62585" marR="5080" indent="-350520">
              <a:lnSpc>
                <a:spcPct val="102699"/>
              </a:lnSpc>
              <a:spcBef>
                <a:spcPts val="10"/>
              </a:spcBef>
              <a:tabLst>
                <a:tab pos="2343150" algn="l"/>
                <a:tab pos="2418715" algn="l"/>
                <a:tab pos="3152775" algn="l"/>
                <a:tab pos="3575050" algn="l"/>
                <a:tab pos="5153025" algn="l"/>
                <a:tab pos="5981065" algn="l"/>
                <a:tab pos="7194550" algn="l"/>
                <a:tab pos="8150859" algn="l"/>
                <a:tab pos="8642985" algn="l"/>
                <a:tab pos="10295255" algn="l"/>
                <a:tab pos="10674350" algn="l"/>
                <a:tab pos="11409045" algn="l"/>
                <a:tab pos="11546205" algn="l"/>
                <a:tab pos="12481560" algn="l"/>
                <a:tab pos="13408660" algn="l"/>
                <a:tab pos="13981430" algn="l"/>
                <a:tab pos="14567535" algn="l"/>
              </a:tabLst>
            </a:pPr>
            <a:r>
              <a:rPr lang="en-IN" spc="-45" dirty="0">
                <a:latin typeface="Calisto MT" panose="02040603050505030304" pitchFamily="18" charset="0"/>
              </a:rPr>
              <a:t>DOMESTIC TO FOREIGN </a:t>
            </a:r>
            <a:r>
              <a:rPr lang="en-IN" spc="170" dirty="0">
                <a:latin typeface="Calisto MT" panose="02040603050505030304" pitchFamily="18" charset="0"/>
              </a:rPr>
              <a:t>TOURIST </a:t>
            </a:r>
            <a:r>
              <a:rPr lang="en-IN" spc="-180" dirty="0">
                <a:latin typeface="Calisto MT" panose="02040603050505030304" pitchFamily="18" charset="0"/>
              </a:rPr>
              <a:t>RATIO  MEANS</a:t>
            </a:r>
            <a:r>
              <a:rPr lang="en-IN" spc="275" dirty="0">
                <a:latin typeface="Calisto MT" panose="02040603050505030304" pitchFamily="18" charset="0"/>
              </a:rPr>
              <a:t> </a:t>
            </a:r>
            <a:r>
              <a:rPr lang="en-IN" spc="-195" dirty="0">
                <a:latin typeface="Calisto MT" panose="02040603050505030304" pitchFamily="18" charset="0"/>
              </a:rPr>
              <a:t>THAT  THE  PLACE  IS  </a:t>
            </a:r>
            <a:r>
              <a:rPr lang="en-IN" spc="455" dirty="0">
                <a:latin typeface="Calisto MT" panose="02040603050505030304" pitchFamily="18" charset="0"/>
              </a:rPr>
              <a:t>MORE</a:t>
            </a:r>
            <a:r>
              <a:rPr lang="en-IN" spc="-165" dirty="0">
                <a:latin typeface="Calisto MT" panose="02040603050505030304" pitchFamily="18" charset="0"/>
              </a:rPr>
              <a:t> FAMOUS</a:t>
            </a:r>
            <a:r>
              <a:rPr lang="en-IN" spc="275" dirty="0">
                <a:latin typeface="Calisto MT" panose="02040603050505030304" pitchFamily="18" charset="0"/>
              </a:rPr>
              <a:t> WITH THE DOMESTIC TOURIST AS COMPARED TP FOREIGN TOURISTS.</a:t>
            </a:r>
            <a:endParaRPr spc="275" dirty="0">
              <a:latin typeface="Calisto MT" panose="02040603050505030304" pitchFamily="18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50" dirty="0"/>
          </a:p>
          <a:p>
            <a:pPr marL="864869" marR="7767320" indent="-718820">
              <a:lnSpc>
                <a:spcPct val="141300"/>
              </a:lnSpc>
              <a:tabLst>
                <a:tab pos="2581910" algn="l"/>
                <a:tab pos="3464560" algn="l"/>
                <a:tab pos="3606800" algn="l"/>
                <a:tab pos="4319905" algn="l"/>
                <a:tab pos="5608320" algn="l"/>
                <a:tab pos="6210300" algn="l"/>
                <a:tab pos="6998970" algn="l"/>
              </a:tabLst>
            </a:pPr>
            <a:r>
              <a:rPr sz="2300" spc="-25" dirty="0"/>
              <a:t>N</a:t>
            </a:r>
            <a:r>
              <a:rPr sz="2300" spc="-310" dirty="0"/>
              <a:t> </a:t>
            </a:r>
            <a:r>
              <a:rPr sz="2300" spc="-20" dirty="0"/>
              <a:t>I</a:t>
            </a:r>
            <a:r>
              <a:rPr sz="2300" spc="-305" dirty="0"/>
              <a:t> </a:t>
            </a:r>
            <a:r>
              <a:rPr sz="2300" spc="-135" dirty="0"/>
              <a:t>R</a:t>
            </a:r>
            <a:r>
              <a:rPr sz="2300" spc="-305" dirty="0"/>
              <a:t> </a:t>
            </a:r>
            <a:r>
              <a:rPr sz="2300" spc="409" dirty="0"/>
              <a:t>M</a:t>
            </a:r>
            <a:r>
              <a:rPr sz="2300" spc="-305" dirty="0"/>
              <a:t> </a:t>
            </a:r>
            <a:r>
              <a:rPr sz="2300" spc="145" dirty="0"/>
              <a:t>A</a:t>
            </a:r>
            <a:r>
              <a:rPr sz="2300" spc="-305" dirty="0"/>
              <a:t> </a:t>
            </a:r>
            <a:r>
              <a:rPr sz="2300" spc="-145" dirty="0"/>
              <a:t>L</a:t>
            </a:r>
            <a:r>
              <a:rPr sz="2300" spc="-305" dirty="0"/>
              <a:t> </a:t>
            </a:r>
            <a:r>
              <a:rPr sz="2300" spc="-280" dirty="0"/>
              <a:t>,</a:t>
            </a:r>
            <a:r>
              <a:rPr sz="2300" spc="-305" dirty="0"/>
              <a:t> </a:t>
            </a:r>
            <a:r>
              <a:rPr sz="2300" spc="-240" dirty="0"/>
              <a:t>J</a:t>
            </a:r>
            <a:r>
              <a:rPr sz="2300" spc="-310" dirty="0"/>
              <a:t> </a:t>
            </a:r>
            <a:r>
              <a:rPr sz="2300" spc="145" dirty="0"/>
              <a:t>A</a:t>
            </a:r>
            <a:r>
              <a:rPr sz="2300" spc="-305" dirty="0"/>
              <a:t> </a:t>
            </a:r>
            <a:r>
              <a:rPr sz="2300" spc="-25" dirty="0"/>
              <a:t>N</a:t>
            </a:r>
            <a:r>
              <a:rPr sz="2300" spc="-305" dirty="0"/>
              <a:t> </a:t>
            </a:r>
            <a:r>
              <a:rPr sz="2300" spc="275" dirty="0"/>
              <a:t>G</a:t>
            </a:r>
            <a:r>
              <a:rPr sz="2300" spc="-305" dirty="0"/>
              <a:t> </a:t>
            </a:r>
            <a:r>
              <a:rPr sz="2300" spc="145" dirty="0"/>
              <a:t>A</a:t>
            </a:r>
            <a:r>
              <a:rPr sz="2300" spc="-305" dirty="0"/>
              <a:t> </a:t>
            </a:r>
            <a:r>
              <a:rPr sz="2300" spc="160" dirty="0"/>
              <a:t>O</a:t>
            </a:r>
            <a:r>
              <a:rPr sz="2300" spc="-305" dirty="0"/>
              <a:t> </a:t>
            </a:r>
            <a:r>
              <a:rPr sz="2300" spc="-50" dirty="0"/>
              <a:t>N</a:t>
            </a:r>
            <a:r>
              <a:rPr sz="2300" dirty="0"/>
              <a:t>	</a:t>
            </a:r>
            <a:r>
              <a:rPr sz="2300" spc="145" dirty="0"/>
              <a:t>A</a:t>
            </a:r>
            <a:r>
              <a:rPr sz="2300" spc="-305" dirty="0"/>
              <a:t> </a:t>
            </a:r>
            <a:r>
              <a:rPr sz="2300" spc="-25" dirty="0"/>
              <a:t>N</a:t>
            </a:r>
            <a:r>
              <a:rPr sz="2300" spc="-305" dirty="0"/>
              <a:t> </a:t>
            </a:r>
            <a:r>
              <a:rPr sz="2300" spc="-50" dirty="0"/>
              <a:t>D</a:t>
            </a:r>
            <a:r>
              <a:rPr sz="2300" dirty="0"/>
              <a:t>	</a:t>
            </a:r>
            <a:r>
              <a:rPr sz="2300" spc="145" dirty="0"/>
              <a:t>A</a:t>
            </a:r>
            <a:r>
              <a:rPr sz="2300" spc="-310" dirty="0"/>
              <a:t> </a:t>
            </a:r>
            <a:r>
              <a:rPr sz="2300" dirty="0"/>
              <a:t>D</a:t>
            </a:r>
            <a:r>
              <a:rPr sz="2300" spc="-305" dirty="0"/>
              <a:t> </a:t>
            </a:r>
            <a:r>
              <a:rPr sz="2300" spc="-20" dirty="0"/>
              <a:t>I</a:t>
            </a:r>
            <a:r>
              <a:rPr sz="2300" spc="-305" dirty="0"/>
              <a:t> </a:t>
            </a:r>
            <a:r>
              <a:rPr sz="2300" spc="-145" dirty="0"/>
              <a:t>L</a:t>
            </a:r>
            <a:r>
              <a:rPr sz="2300" spc="-310" dirty="0"/>
              <a:t> </a:t>
            </a:r>
            <a:r>
              <a:rPr sz="2300" spc="145" dirty="0"/>
              <a:t>A</a:t>
            </a:r>
            <a:r>
              <a:rPr sz="2300" spc="-305" dirty="0"/>
              <a:t> </a:t>
            </a:r>
            <a:r>
              <a:rPr sz="2300" spc="-105" dirty="0"/>
              <a:t>B</a:t>
            </a:r>
            <a:r>
              <a:rPr sz="2300" spc="-305" dirty="0"/>
              <a:t> </a:t>
            </a:r>
            <a:r>
              <a:rPr sz="2300" spc="145" dirty="0"/>
              <a:t>A</a:t>
            </a:r>
            <a:r>
              <a:rPr sz="2300" spc="-310" dirty="0"/>
              <a:t> </a:t>
            </a:r>
            <a:r>
              <a:rPr sz="2300" spc="-50" dirty="0"/>
              <a:t>D</a:t>
            </a:r>
            <a:r>
              <a:rPr sz="2300" dirty="0"/>
              <a:t>	</a:t>
            </a:r>
            <a:r>
              <a:rPr sz="2300" spc="145" dirty="0"/>
              <a:t>A</a:t>
            </a:r>
            <a:r>
              <a:rPr sz="2300" spc="-310" dirty="0"/>
              <a:t> </a:t>
            </a:r>
            <a:r>
              <a:rPr sz="2300" spc="-135" dirty="0"/>
              <a:t>R</a:t>
            </a:r>
            <a:r>
              <a:rPr sz="2300" spc="-305" dirty="0"/>
              <a:t> </a:t>
            </a:r>
            <a:r>
              <a:rPr sz="2300" spc="-50" dirty="0"/>
              <a:t>E</a:t>
            </a:r>
            <a:r>
              <a:rPr sz="2300" dirty="0"/>
              <a:t>	</a:t>
            </a:r>
            <a:r>
              <a:rPr sz="2300" spc="409" dirty="0"/>
              <a:t>M</a:t>
            </a:r>
            <a:r>
              <a:rPr sz="2300" spc="-310" dirty="0"/>
              <a:t> </a:t>
            </a:r>
            <a:r>
              <a:rPr sz="2300" spc="160" dirty="0"/>
              <a:t>O</a:t>
            </a:r>
            <a:r>
              <a:rPr sz="2300" spc="-305" dirty="0"/>
              <a:t> </a:t>
            </a:r>
            <a:r>
              <a:rPr sz="2300" spc="-135" dirty="0"/>
              <a:t>R</a:t>
            </a:r>
            <a:r>
              <a:rPr sz="2300" spc="-305" dirty="0"/>
              <a:t> </a:t>
            </a:r>
            <a:r>
              <a:rPr sz="2300" spc="-114" dirty="0"/>
              <a:t>E P</a:t>
            </a:r>
            <a:r>
              <a:rPr sz="2300" spc="-305" dirty="0"/>
              <a:t> </a:t>
            </a:r>
            <a:r>
              <a:rPr sz="2300" spc="160" dirty="0"/>
              <a:t>O</a:t>
            </a:r>
            <a:r>
              <a:rPr sz="2300" spc="-310" dirty="0"/>
              <a:t> </a:t>
            </a:r>
            <a:r>
              <a:rPr sz="2300" spc="-114" dirty="0"/>
              <a:t>P</a:t>
            </a:r>
            <a:r>
              <a:rPr sz="2300" spc="-305" dirty="0"/>
              <a:t> </a:t>
            </a:r>
            <a:r>
              <a:rPr sz="2300" spc="-55" dirty="0"/>
              <a:t>U</a:t>
            </a:r>
            <a:r>
              <a:rPr sz="2300" spc="-305" dirty="0"/>
              <a:t> </a:t>
            </a:r>
            <a:r>
              <a:rPr sz="2300" spc="-145" dirty="0"/>
              <a:t>L</a:t>
            </a:r>
            <a:r>
              <a:rPr sz="2300" spc="-305" dirty="0"/>
              <a:t> </a:t>
            </a:r>
            <a:r>
              <a:rPr sz="2300" spc="145" dirty="0"/>
              <a:t>A</a:t>
            </a:r>
            <a:r>
              <a:rPr sz="2300" spc="-305" dirty="0"/>
              <a:t> </a:t>
            </a:r>
            <a:r>
              <a:rPr sz="2300" spc="-50" dirty="0"/>
              <a:t>R</a:t>
            </a:r>
            <a:r>
              <a:rPr sz="2300" dirty="0"/>
              <a:t>	</a:t>
            </a:r>
            <a:r>
              <a:rPr sz="2300" spc="80" dirty="0"/>
              <a:t>W</a:t>
            </a:r>
            <a:r>
              <a:rPr sz="2300" spc="-305" dirty="0"/>
              <a:t> </a:t>
            </a:r>
            <a:r>
              <a:rPr sz="2300" spc="-20" dirty="0"/>
              <a:t>I</a:t>
            </a:r>
            <a:r>
              <a:rPr sz="2300" spc="-305" dirty="0"/>
              <a:t> </a:t>
            </a:r>
            <a:r>
              <a:rPr sz="2300" spc="-150" dirty="0"/>
              <a:t>T</a:t>
            </a:r>
            <a:r>
              <a:rPr sz="2300" spc="-305" dirty="0"/>
              <a:t> </a:t>
            </a:r>
            <a:r>
              <a:rPr sz="2300" spc="-50" dirty="0"/>
              <a:t>H</a:t>
            </a:r>
            <a:r>
              <a:rPr sz="2300" dirty="0"/>
              <a:t>		D</a:t>
            </a:r>
            <a:r>
              <a:rPr sz="2300" spc="-310" dirty="0"/>
              <a:t> </a:t>
            </a:r>
            <a:r>
              <a:rPr sz="2300" spc="160" dirty="0"/>
              <a:t>O</a:t>
            </a:r>
            <a:r>
              <a:rPr sz="2300" spc="-305" dirty="0"/>
              <a:t> </a:t>
            </a:r>
            <a:r>
              <a:rPr sz="2300" spc="409" dirty="0"/>
              <a:t>M</a:t>
            </a:r>
            <a:r>
              <a:rPr sz="2300" spc="-305" dirty="0"/>
              <a:t> </a:t>
            </a:r>
            <a:r>
              <a:rPr sz="2300" spc="-125" dirty="0"/>
              <a:t>E</a:t>
            </a:r>
            <a:r>
              <a:rPr sz="2300" spc="-305" dirty="0"/>
              <a:t> </a:t>
            </a:r>
            <a:r>
              <a:rPr sz="2300" spc="280" dirty="0"/>
              <a:t>S</a:t>
            </a:r>
            <a:r>
              <a:rPr sz="2300" spc="-305" dirty="0"/>
              <a:t> </a:t>
            </a:r>
            <a:r>
              <a:rPr sz="2300" spc="-150" dirty="0"/>
              <a:t>T</a:t>
            </a:r>
            <a:r>
              <a:rPr sz="2300" spc="-310" dirty="0"/>
              <a:t> </a:t>
            </a:r>
            <a:r>
              <a:rPr sz="2300" spc="-20" dirty="0"/>
              <a:t>I</a:t>
            </a:r>
            <a:r>
              <a:rPr sz="2300" spc="-305" dirty="0"/>
              <a:t> </a:t>
            </a:r>
            <a:r>
              <a:rPr sz="2300" spc="254" dirty="0"/>
              <a:t>C</a:t>
            </a:r>
            <a:r>
              <a:rPr sz="2300" dirty="0"/>
              <a:t>	</a:t>
            </a:r>
            <a:r>
              <a:rPr sz="2300" spc="170" dirty="0"/>
              <a:t>V</a:t>
            </a:r>
            <a:r>
              <a:rPr sz="2300" spc="-305" dirty="0"/>
              <a:t> </a:t>
            </a:r>
            <a:r>
              <a:rPr sz="2300" spc="-20" dirty="0"/>
              <a:t>I</a:t>
            </a:r>
            <a:r>
              <a:rPr sz="2300" spc="-305" dirty="0"/>
              <a:t> </a:t>
            </a:r>
            <a:r>
              <a:rPr sz="2300" spc="280" dirty="0"/>
              <a:t>S</a:t>
            </a:r>
            <a:r>
              <a:rPr sz="2300" spc="-305" dirty="0"/>
              <a:t> </a:t>
            </a:r>
            <a:r>
              <a:rPr sz="2300" spc="-20" dirty="0"/>
              <a:t>I</a:t>
            </a:r>
            <a:r>
              <a:rPr sz="2300" spc="-305" dirty="0"/>
              <a:t> </a:t>
            </a:r>
            <a:r>
              <a:rPr sz="2300" spc="-150" dirty="0"/>
              <a:t>T</a:t>
            </a:r>
            <a:r>
              <a:rPr sz="2300" spc="-305" dirty="0"/>
              <a:t> </a:t>
            </a:r>
            <a:r>
              <a:rPr sz="2300" spc="160" dirty="0"/>
              <a:t>O</a:t>
            </a:r>
            <a:r>
              <a:rPr sz="2300" spc="-305" dirty="0"/>
              <a:t> </a:t>
            </a:r>
            <a:r>
              <a:rPr sz="2300" spc="-135" dirty="0"/>
              <a:t>R</a:t>
            </a:r>
            <a:r>
              <a:rPr sz="2300" spc="-305" dirty="0"/>
              <a:t> </a:t>
            </a:r>
            <a:r>
              <a:rPr sz="2300" spc="229" dirty="0"/>
              <a:t>S</a:t>
            </a:r>
            <a:endParaRPr sz="2300" dirty="0"/>
          </a:p>
        </p:txBody>
      </p:sp>
      <p:sp>
        <p:nvSpPr>
          <p:cNvPr id="32" name="object 32"/>
          <p:cNvSpPr txBox="1"/>
          <p:nvPr/>
        </p:nvSpPr>
        <p:spPr>
          <a:xfrm>
            <a:off x="9313622" y="8550239"/>
            <a:ext cx="8987790" cy="1510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41200"/>
              </a:lnSpc>
              <a:spcBef>
                <a:spcPts val="95"/>
              </a:spcBef>
              <a:tabLst>
                <a:tab pos="1144270" algn="l"/>
                <a:tab pos="2860040" algn="l"/>
                <a:tab pos="4354830" algn="l"/>
                <a:tab pos="5860415" algn="l"/>
                <a:tab pos="6017895" algn="l"/>
                <a:tab pos="6715125" algn="l"/>
                <a:tab pos="7893684" algn="l"/>
                <a:tab pos="8357234" algn="l"/>
              </a:tabLst>
            </a:pPr>
            <a:r>
              <a:rPr sz="2300" b="1" spc="-70" dirty="0">
                <a:latin typeface="Trebuchet MS"/>
                <a:cs typeface="Trebuchet MS"/>
              </a:rPr>
              <a:t>H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40" dirty="0">
                <a:latin typeface="Trebuchet MS"/>
                <a:cs typeface="Trebuchet MS"/>
              </a:rPr>
              <a:t>Y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dirty="0">
                <a:latin typeface="Trebuchet MS"/>
                <a:cs typeface="Trebuchet MS"/>
              </a:rPr>
              <a:t>D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05" dirty="0">
                <a:latin typeface="Trebuchet MS"/>
                <a:cs typeface="Trebuchet MS"/>
              </a:rPr>
              <a:t>B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dirty="0">
                <a:latin typeface="Trebuchet MS"/>
                <a:cs typeface="Trebuchet MS"/>
              </a:rPr>
              <a:t>D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80" dirty="0">
                <a:latin typeface="Trebuchet MS"/>
                <a:cs typeface="Trebuchet MS"/>
              </a:rPr>
              <a:t>,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80" dirty="0">
                <a:latin typeface="Trebuchet MS"/>
                <a:cs typeface="Trebuchet MS"/>
              </a:rPr>
              <a:t>W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N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75" dirty="0">
                <a:latin typeface="Trebuchet MS"/>
                <a:cs typeface="Trebuchet MS"/>
              </a:rPr>
              <a:t>G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L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680" dirty="0">
                <a:latin typeface="Trebuchet MS"/>
                <a:cs typeface="Trebuchet MS"/>
              </a:rPr>
              <a:t> </a:t>
            </a:r>
            <a:r>
              <a:rPr sz="2300" b="1" spc="-185" dirty="0">
                <a:latin typeface="Trebuchet MS"/>
                <a:cs typeface="Trebuchet MS"/>
              </a:rPr>
              <a:t>(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U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45" dirty="0">
                <a:latin typeface="Trebuchet MS"/>
                <a:cs typeface="Trebuchet MS"/>
              </a:rPr>
              <a:t>L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45" dirty="0">
                <a:latin typeface="Trebuchet MS"/>
                <a:cs typeface="Trebuchet MS"/>
              </a:rPr>
              <a:t>)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N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60" dirty="0">
                <a:latin typeface="Trebuchet MS"/>
                <a:cs typeface="Trebuchet MS"/>
              </a:rPr>
              <a:t>D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409" dirty="0">
                <a:latin typeface="Trebuchet MS"/>
                <a:cs typeface="Trebuchet MS"/>
              </a:rPr>
              <a:t>M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U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45" dirty="0">
                <a:latin typeface="Trebuchet MS"/>
                <a:cs typeface="Trebuchet MS"/>
              </a:rPr>
              <a:t>L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U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75" dirty="0">
                <a:latin typeface="Trebuchet MS"/>
                <a:cs typeface="Trebuchet MS"/>
              </a:rPr>
              <a:t>G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U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E </a:t>
            </a:r>
            <a:r>
              <a:rPr sz="2300" b="1" spc="409" dirty="0">
                <a:latin typeface="Trebuchet MS"/>
                <a:cs typeface="Trebuchet MS"/>
              </a:rPr>
              <a:t>M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60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60" dirty="0">
                <a:latin typeface="Trebuchet MS"/>
                <a:cs typeface="Trebuchet MS"/>
              </a:rPr>
              <a:t>E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14" dirty="0">
                <a:latin typeface="Trebuchet MS"/>
                <a:cs typeface="Trebuchet MS"/>
              </a:rPr>
              <a:t>P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60" dirty="0">
                <a:latin typeface="Trebuchet MS"/>
                <a:cs typeface="Trebuchet MS"/>
              </a:rPr>
              <a:t>O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-114" dirty="0">
                <a:latin typeface="Trebuchet MS"/>
                <a:cs typeface="Trebuchet MS"/>
              </a:rPr>
              <a:t>P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U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45" dirty="0">
                <a:latin typeface="Trebuchet MS"/>
                <a:cs typeface="Trebuchet MS"/>
              </a:rPr>
              <a:t>L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R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409" dirty="0">
                <a:latin typeface="Trebuchet MS"/>
                <a:cs typeface="Trebuchet MS"/>
              </a:rPr>
              <a:t>M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60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N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225" dirty="0">
                <a:latin typeface="Trebuchet MS"/>
                <a:cs typeface="Trebuchet MS"/>
              </a:rPr>
              <a:t>G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80" dirty="0">
                <a:latin typeface="Trebuchet MS"/>
                <a:cs typeface="Trebuchet MS"/>
              </a:rPr>
              <a:t>F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60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75" dirty="0">
                <a:latin typeface="Trebuchet MS"/>
                <a:cs typeface="Trebuchet MS"/>
              </a:rPr>
              <a:t>G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N</a:t>
            </a:r>
            <a:r>
              <a:rPr sz="2300" b="1" dirty="0">
                <a:latin typeface="Trebuchet MS"/>
                <a:cs typeface="Trebuchet MS"/>
              </a:rPr>
              <a:t>		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60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5" dirty="0">
                <a:latin typeface="Trebuchet MS"/>
                <a:cs typeface="Trebuchet MS"/>
              </a:rPr>
              <a:t>U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80" dirty="0">
                <a:latin typeface="Trebuchet MS"/>
                <a:cs typeface="Trebuchet MS"/>
              </a:rPr>
              <a:t>S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0" dirty="0">
                <a:latin typeface="Trebuchet MS"/>
                <a:cs typeface="Trebuchet MS"/>
              </a:rPr>
              <a:t> </a:t>
            </a:r>
            <a:r>
              <a:rPr sz="2300" b="1" spc="229" dirty="0">
                <a:latin typeface="Trebuchet MS"/>
                <a:cs typeface="Trebuchet MS"/>
              </a:rPr>
              <a:t>S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229" dirty="0">
                <a:latin typeface="Trebuchet MS"/>
                <a:cs typeface="Trebuchet MS"/>
              </a:rPr>
              <a:t>S</a:t>
            </a:r>
            <a:endParaRPr sz="2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135"/>
              </a:spcBef>
              <a:tabLst>
                <a:tab pos="2098040" algn="l"/>
                <a:tab pos="2708910" algn="l"/>
                <a:tab pos="4709160" algn="l"/>
              </a:tabLst>
            </a:pPr>
            <a:r>
              <a:rPr sz="2300" b="1" spc="305" dirty="0">
                <a:latin typeface="Trebuchet MS"/>
                <a:cs typeface="Trebuchet MS"/>
              </a:rPr>
              <a:t>C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60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409" dirty="0">
                <a:latin typeface="Trebuchet MS"/>
                <a:cs typeface="Trebuchet MS"/>
              </a:rPr>
              <a:t>M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14" dirty="0">
                <a:latin typeface="Trebuchet MS"/>
                <a:cs typeface="Trebuchet MS"/>
              </a:rPr>
              <a:t>P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45" dirty="0">
                <a:latin typeface="Trebuchet MS"/>
                <a:cs typeface="Trebuchet MS"/>
              </a:rPr>
              <a:t>A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50" dirty="0">
                <a:latin typeface="Trebuchet MS"/>
                <a:cs typeface="Trebuchet MS"/>
              </a:rPr>
              <a:t>D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10" dirty="0">
                <a:latin typeface="Trebuchet MS"/>
                <a:cs typeface="Trebuchet MS"/>
              </a:rPr>
              <a:t>O</a:t>
            </a:r>
            <a:r>
              <a:rPr sz="2300" b="1" dirty="0">
                <a:latin typeface="Trebuchet MS"/>
                <a:cs typeface="Trebuchet MS"/>
              </a:rPr>
              <a:t>	D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160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409" dirty="0">
                <a:latin typeface="Trebuchet MS"/>
                <a:cs typeface="Trebuchet MS"/>
              </a:rPr>
              <a:t>M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25" dirty="0">
                <a:latin typeface="Trebuchet MS"/>
                <a:cs typeface="Trebuchet MS"/>
              </a:rPr>
              <a:t>E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80" dirty="0">
                <a:latin typeface="Trebuchet MS"/>
                <a:cs typeface="Trebuchet MS"/>
              </a:rPr>
              <a:t>S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10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54" dirty="0">
                <a:latin typeface="Trebuchet MS"/>
                <a:cs typeface="Trebuchet MS"/>
              </a:rPr>
              <a:t>C</a:t>
            </a:r>
            <a:r>
              <a:rPr sz="2300" b="1" dirty="0">
                <a:latin typeface="Trebuchet MS"/>
                <a:cs typeface="Trebuchet MS"/>
              </a:rPr>
              <a:t>	</a:t>
            </a:r>
            <a:r>
              <a:rPr sz="2300" b="1" spc="170" dirty="0">
                <a:latin typeface="Trebuchet MS"/>
                <a:cs typeface="Trebuchet MS"/>
              </a:rPr>
              <a:t>V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80" dirty="0">
                <a:latin typeface="Trebuchet MS"/>
                <a:cs typeface="Trebuchet MS"/>
              </a:rPr>
              <a:t>S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20" dirty="0">
                <a:latin typeface="Trebuchet MS"/>
                <a:cs typeface="Trebuchet MS"/>
              </a:rPr>
              <a:t>I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50" dirty="0">
                <a:latin typeface="Trebuchet MS"/>
                <a:cs typeface="Trebuchet MS"/>
              </a:rPr>
              <a:t>T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160" dirty="0">
                <a:latin typeface="Trebuchet MS"/>
                <a:cs typeface="Trebuchet MS"/>
              </a:rPr>
              <a:t>O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-135" dirty="0">
                <a:latin typeface="Trebuchet MS"/>
                <a:cs typeface="Trebuchet MS"/>
              </a:rPr>
              <a:t>R</a:t>
            </a:r>
            <a:r>
              <a:rPr sz="2300" b="1" spc="-305" dirty="0">
                <a:latin typeface="Trebuchet MS"/>
                <a:cs typeface="Trebuchet MS"/>
              </a:rPr>
              <a:t> </a:t>
            </a:r>
            <a:r>
              <a:rPr sz="2300" b="1" spc="229" dirty="0">
                <a:latin typeface="Trebuchet MS"/>
                <a:cs typeface="Trebuchet MS"/>
              </a:rPr>
              <a:t>S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6596" y="0"/>
            <a:ext cx="15124430" cy="10287000"/>
            <a:chOff x="566596" y="0"/>
            <a:chExt cx="1512443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1851" y="0"/>
              <a:ext cx="140588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85162" y="11"/>
              <a:ext cx="1208405" cy="2832100"/>
            </a:xfrm>
            <a:custGeom>
              <a:avLst/>
              <a:gdLst/>
              <a:ahLst/>
              <a:cxnLst/>
              <a:rect l="l" t="t" r="r" b="b"/>
              <a:pathLst>
                <a:path w="1208405" h="2832100">
                  <a:moveTo>
                    <a:pt x="472706" y="2414409"/>
                  </a:moveTo>
                  <a:lnTo>
                    <a:pt x="468807" y="2331923"/>
                  </a:lnTo>
                  <a:lnTo>
                    <a:pt x="467855" y="2298839"/>
                  </a:lnTo>
                  <a:lnTo>
                    <a:pt x="468401" y="2265781"/>
                  </a:lnTo>
                  <a:lnTo>
                    <a:pt x="466128" y="2233041"/>
                  </a:lnTo>
                  <a:lnTo>
                    <a:pt x="461048" y="2200605"/>
                  </a:lnTo>
                  <a:lnTo>
                    <a:pt x="453161" y="2168499"/>
                  </a:lnTo>
                  <a:lnTo>
                    <a:pt x="435571" y="2121662"/>
                  </a:lnTo>
                  <a:lnTo>
                    <a:pt x="427253" y="2098205"/>
                  </a:lnTo>
                  <a:lnTo>
                    <a:pt x="408470" y="2053399"/>
                  </a:lnTo>
                  <a:lnTo>
                    <a:pt x="373443" y="2030603"/>
                  </a:lnTo>
                  <a:lnTo>
                    <a:pt x="367449" y="2029548"/>
                  </a:lnTo>
                  <a:lnTo>
                    <a:pt x="346202" y="2024392"/>
                  </a:lnTo>
                  <a:lnTo>
                    <a:pt x="302552" y="2015718"/>
                  </a:lnTo>
                  <a:lnTo>
                    <a:pt x="263194" y="2005711"/>
                  </a:lnTo>
                  <a:lnTo>
                    <a:pt x="244779" y="2002345"/>
                  </a:lnTo>
                  <a:lnTo>
                    <a:pt x="226187" y="2000300"/>
                  </a:lnTo>
                  <a:lnTo>
                    <a:pt x="207391" y="1999564"/>
                  </a:lnTo>
                  <a:lnTo>
                    <a:pt x="188595" y="2000148"/>
                  </a:lnTo>
                  <a:lnTo>
                    <a:pt x="133299" y="2009813"/>
                  </a:lnTo>
                  <a:lnTo>
                    <a:pt x="90271" y="2033778"/>
                  </a:lnTo>
                  <a:lnTo>
                    <a:pt x="59613" y="2083193"/>
                  </a:lnTo>
                  <a:lnTo>
                    <a:pt x="44805" y="2139416"/>
                  </a:lnTo>
                  <a:lnTo>
                    <a:pt x="42405" y="2179878"/>
                  </a:lnTo>
                  <a:lnTo>
                    <a:pt x="38481" y="2220277"/>
                  </a:lnTo>
                  <a:lnTo>
                    <a:pt x="33642" y="2260650"/>
                  </a:lnTo>
                  <a:lnTo>
                    <a:pt x="22631" y="2343658"/>
                  </a:lnTo>
                  <a:lnTo>
                    <a:pt x="10160" y="2428938"/>
                  </a:lnTo>
                  <a:lnTo>
                    <a:pt x="5308" y="2471661"/>
                  </a:lnTo>
                  <a:lnTo>
                    <a:pt x="2501" y="2509723"/>
                  </a:lnTo>
                  <a:lnTo>
                    <a:pt x="723" y="2547823"/>
                  </a:lnTo>
                  <a:lnTo>
                    <a:pt x="0" y="2585961"/>
                  </a:lnTo>
                  <a:lnTo>
                    <a:pt x="304" y="2624124"/>
                  </a:lnTo>
                  <a:lnTo>
                    <a:pt x="6743" y="2671800"/>
                  </a:lnTo>
                  <a:lnTo>
                    <a:pt x="23749" y="2716796"/>
                  </a:lnTo>
                  <a:lnTo>
                    <a:pt x="50444" y="2756827"/>
                  </a:lnTo>
                  <a:lnTo>
                    <a:pt x="97624" y="2799092"/>
                  </a:lnTo>
                  <a:lnTo>
                    <a:pt x="138125" y="2820352"/>
                  </a:lnTo>
                  <a:lnTo>
                    <a:pt x="182651" y="2830804"/>
                  </a:lnTo>
                  <a:lnTo>
                    <a:pt x="197904" y="2831757"/>
                  </a:lnTo>
                  <a:lnTo>
                    <a:pt x="213182" y="2831414"/>
                  </a:lnTo>
                  <a:lnTo>
                    <a:pt x="258102" y="2822752"/>
                  </a:lnTo>
                  <a:lnTo>
                    <a:pt x="299415" y="2803131"/>
                  </a:lnTo>
                  <a:lnTo>
                    <a:pt x="349046" y="2759405"/>
                  </a:lnTo>
                  <a:lnTo>
                    <a:pt x="381406" y="2720911"/>
                  </a:lnTo>
                  <a:lnTo>
                    <a:pt x="408978" y="2678874"/>
                  </a:lnTo>
                  <a:lnTo>
                    <a:pt x="431787" y="2633294"/>
                  </a:lnTo>
                  <a:lnTo>
                    <a:pt x="450621" y="2583738"/>
                  </a:lnTo>
                  <a:lnTo>
                    <a:pt x="461835" y="2531668"/>
                  </a:lnTo>
                  <a:lnTo>
                    <a:pt x="468261" y="2475687"/>
                  </a:lnTo>
                  <a:lnTo>
                    <a:pt x="472706" y="2414409"/>
                  </a:lnTo>
                  <a:close/>
                </a:path>
                <a:path w="1208405" h="2832100">
                  <a:moveTo>
                    <a:pt x="1208239" y="0"/>
                  </a:moveTo>
                  <a:lnTo>
                    <a:pt x="387642" y="0"/>
                  </a:lnTo>
                  <a:lnTo>
                    <a:pt x="381152" y="73672"/>
                  </a:lnTo>
                  <a:lnTo>
                    <a:pt x="381927" y="76885"/>
                  </a:lnTo>
                  <a:lnTo>
                    <a:pt x="381838" y="140385"/>
                  </a:lnTo>
                  <a:lnTo>
                    <a:pt x="379882" y="200596"/>
                  </a:lnTo>
                  <a:lnTo>
                    <a:pt x="372084" y="303961"/>
                  </a:lnTo>
                  <a:lnTo>
                    <a:pt x="359321" y="458952"/>
                  </a:lnTo>
                  <a:lnTo>
                    <a:pt x="349338" y="562178"/>
                  </a:lnTo>
                  <a:lnTo>
                    <a:pt x="341896" y="654964"/>
                  </a:lnTo>
                  <a:lnTo>
                    <a:pt x="336550" y="701205"/>
                  </a:lnTo>
                  <a:lnTo>
                    <a:pt x="327228" y="747014"/>
                  </a:lnTo>
                  <a:lnTo>
                    <a:pt x="311734" y="792137"/>
                  </a:lnTo>
                  <a:lnTo>
                    <a:pt x="284124" y="843089"/>
                  </a:lnTo>
                  <a:lnTo>
                    <a:pt x="282079" y="850341"/>
                  </a:lnTo>
                  <a:lnTo>
                    <a:pt x="273469" y="936117"/>
                  </a:lnTo>
                  <a:lnTo>
                    <a:pt x="263575" y="999909"/>
                  </a:lnTo>
                  <a:lnTo>
                    <a:pt x="256387" y="1037704"/>
                  </a:lnTo>
                  <a:lnTo>
                    <a:pt x="249923" y="1075524"/>
                  </a:lnTo>
                  <a:lnTo>
                    <a:pt x="245643" y="1113472"/>
                  </a:lnTo>
                  <a:lnTo>
                    <a:pt x="237858" y="1206881"/>
                  </a:lnTo>
                  <a:lnTo>
                    <a:pt x="237134" y="1253782"/>
                  </a:lnTo>
                  <a:lnTo>
                    <a:pt x="242138" y="1300975"/>
                  </a:lnTo>
                  <a:lnTo>
                    <a:pt x="244386" y="1329474"/>
                  </a:lnTo>
                  <a:lnTo>
                    <a:pt x="245376" y="1357985"/>
                  </a:lnTo>
                  <a:lnTo>
                    <a:pt x="245097" y="1386509"/>
                  </a:lnTo>
                  <a:lnTo>
                    <a:pt x="243560" y="1415059"/>
                  </a:lnTo>
                  <a:lnTo>
                    <a:pt x="242938" y="1435760"/>
                  </a:lnTo>
                  <a:lnTo>
                    <a:pt x="243941" y="1477098"/>
                  </a:lnTo>
                  <a:lnTo>
                    <a:pt x="251879" y="1532572"/>
                  </a:lnTo>
                  <a:lnTo>
                    <a:pt x="266814" y="1602168"/>
                  </a:lnTo>
                  <a:lnTo>
                    <a:pt x="273024" y="1637004"/>
                  </a:lnTo>
                  <a:lnTo>
                    <a:pt x="297472" y="1708924"/>
                  </a:lnTo>
                  <a:lnTo>
                    <a:pt x="333184" y="1779130"/>
                  </a:lnTo>
                  <a:lnTo>
                    <a:pt x="378193" y="1835492"/>
                  </a:lnTo>
                  <a:lnTo>
                    <a:pt x="406488" y="1861629"/>
                  </a:lnTo>
                  <a:lnTo>
                    <a:pt x="433412" y="1888248"/>
                  </a:lnTo>
                  <a:lnTo>
                    <a:pt x="468325" y="1920430"/>
                  </a:lnTo>
                  <a:lnTo>
                    <a:pt x="506234" y="1947964"/>
                  </a:lnTo>
                  <a:lnTo>
                    <a:pt x="547116" y="1970824"/>
                  </a:lnTo>
                  <a:lnTo>
                    <a:pt x="590981" y="1989035"/>
                  </a:lnTo>
                  <a:lnTo>
                    <a:pt x="646798" y="2006612"/>
                  </a:lnTo>
                  <a:lnTo>
                    <a:pt x="704684" y="2015172"/>
                  </a:lnTo>
                  <a:lnTo>
                    <a:pt x="731901" y="2016074"/>
                  </a:lnTo>
                  <a:lnTo>
                    <a:pt x="759015" y="2015223"/>
                  </a:lnTo>
                  <a:lnTo>
                    <a:pt x="812901" y="2008225"/>
                  </a:lnTo>
                  <a:lnTo>
                    <a:pt x="865441" y="1994357"/>
                  </a:lnTo>
                  <a:lnTo>
                    <a:pt x="932688" y="1966302"/>
                  </a:lnTo>
                  <a:lnTo>
                    <a:pt x="976871" y="1933638"/>
                  </a:lnTo>
                  <a:lnTo>
                    <a:pt x="1014818" y="1884934"/>
                  </a:lnTo>
                  <a:lnTo>
                    <a:pt x="1033487" y="1831263"/>
                  </a:lnTo>
                  <a:lnTo>
                    <a:pt x="1034351" y="1822348"/>
                  </a:lnTo>
                  <a:lnTo>
                    <a:pt x="1036218" y="1813725"/>
                  </a:lnTo>
                  <a:lnTo>
                    <a:pt x="1039114" y="1805381"/>
                  </a:lnTo>
                  <a:lnTo>
                    <a:pt x="1043025" y="1797316"/>
                  </a:lnTo>
                  <a:lnTo>
                    <a:pt x="1056995" y="1751304"/>
                  </a:lnTo>
                  <a:lnTo>
                    <a:pt x="1059332" y="1704632"/>
                  </a:lnTo>
                  <a:lnTo>
                    <a:pt x="1057541" y="1657718"/>
                  </a:lnTo>
                  <a:lnTo>
                    <a:pt x="1059827" y="1594485"/>
                  </a:lnTo>
                  <a:lnTo>
                    <a:pt x="1057313" y="1561147"/>
                  </a:lnTo>
                  <a:lnTo>
                    <a:pt x="1056906" y="1544497"/>
                  </a:lnTo>
                  <a:lnTo>
                    <a:pt x="1058075" y="1525447"/>
                  </a:lnTo>
                  <a:lnTo>
                    <a:pt x="1063942" y="1468374"/>
                  </a:lnTo>
                  <a:lnTo>
                    <a:pt x="1085951" y="1202016"/>
                  </a:lnTo>
                  <a:lnTo>
                    <a:pt x="1092492" y="1132255"/>
                  </a:lnTo>
                  <a:lnTo>
                    <a:pt x="1103007" y="1036459"/>
                  </a:lnTo>
                  <a:lnTo>
                    <a:pt x="1110056" y="984402"/>
                  </a:lnTo>
                  <a:lnTo>
                    <a:pt x="1120178" y="928649"/>
                  </a:lnTo>
                  <a:lnTo>
                    <a:pt x="1132941" y="869213"/>
                  </a:lnTo>
                  <a:lnTo>
                    <a:pt x="1138034" y="839393"/>
                  </a:lnTo>
                  <a:lnTo>
                    <a:pt x="1143114" y="799884"/>
                  </a:lnTo>
                  <a:lnTo>
                    <a:pt x="1147381" y="760298"/>
                  </a:lnTo>
                  <a:lnTo>
                    <a:pt x="1154391" y="680986"/>
                  </a:lnTo>
                  <a:lnTo>
                    <a:pt x="1162761" y="570268"/>
                  </a:lnTo>
                  <a:lnTo>
                    <a:pt x="1170012" y="459486"/>
                  </a:lnTo>
                  <a:lnTo>
                    <a:pt x="1170368" y="441363"/>
                  </a:lnTo>
                  <a:lnTo>
                    <a:pt x="1169644" y="405028"/>
                  </a:lnTo>
                  <a:lnTo>
                    <a:pt x="1170736" y="386956"/>
                  </a:lnTo>
                  <a:lnTo>
                    <a:pt x="1176185" y="347497"/>
                  </a:lnTo>
                  <a:lnTo>
                    <a:pt x="1188364" y="268668"/>
                  </a:lnTo>
                  <a:lnTo>
                    <a:pt x="1192796" y="229158"/>
                  </a:lnTo>
                  <a:lnTo>
                    <a:pt x="1200391" y="127609"/>
                  </a:lnTo>
                  <a:lnTo>
                    <a:pt x="1208239" y="0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7077" y="11"/>
              <a:ext cx="2192020" cy="3432175"/>
            </a:xfrm>
            <a:custGeom>
              <a:avLst/>
              <a:gdLst/>
              <a:ahLst/>
              <a:cxnLst/>
              <a:rect l="l" t="t" r="r" b="b"/>
              <a:pathLst>
                <a:path w="2192020" h="3432175">
                  <a:moveTo>
                    <a:pt x="587844" y="312077"/>
                  </a:moveTo>
                  <a:lnTo>
                    <a:pt x="585978" y="257276"/>
                  </a:lnTo>
                  <a:lnTo>
                    <a:pt x="582955" y="202450"/>
                  </a:lnTo>
                  <a:lnTo>
                    <a:pt x="578091" y="159854"/>
                  </a:lnTo>
                  <a:lnTo>
                    <a:pt x="570407" y="117233"/>
                  </a:lnTo>
                  <a:lnTo>
                    <a:pt x="566077" y="74587"/>
                  </a:lnTo>
                  <a:lnTo>
                    <a:pt x="571246" y="31889"/>
                  </a:lnTo>
                  <a:lnTo>
                    <a:pt x="572033" y="25222"/>
                  </a:lnTo>
                  <a:lnTo>
                    <a:pt x="570852" y="18923"/>
                  </a:lnTo>
                  <a:lnTo>
                    <a:pt x="567690" y="13004"/>
                  </a:lnTo>
                  <a:lnTo>
                    <a:pt x="561581" y="0"/>
                  </a:lnTo>
                  <a:lnTo>
                    <a:pt x="78689" y="0"/>
                  </a:lnTo>
                  <a:lnTo>
                    <a:pt x="74460" y="5892"/>
                  </a:lnTo>
                  <a:lnTo>
                    <a:pt x="59524" y="27203"/>
                  </a:lnTo>
                  <a:lnTo>
                    <a:pt x="51092" y="49174"/>
                  </a:lnTo>
                  <a:lnTo>
                    <a:pt x="46355" y="71564"/>
                  </a:lnTo>
                  <a:lnTo>
                    <a:pt x="42494" y="94145"/>
                  </a:lnTo>
                  <a:lnTo>
                    <a:pt x="28143" y="166204"/>
                  </a:lnTo>
                  <a:lnTo>
                    <a:pt x="21628" y="202285"/>
                  </a:lnTo>
                  <a:lnTo>
                    <a:pt x="16421" y="238455"/>
                  </a:lnTo>
                  <a:lnTo>
                    <a:pt x="10871" y="266458"/>
                  </a:lnTo>
                  <a:lnTo>
                    <a:pt x="3898" y="294360"/>
                  </a:lnTo>
                  <a:lnTo>
                    <a:pt x="0" y="322503"/>
                  </a:lnTo>
                  <a:lnTo>
                    <a:pt x="3632" y="351180"/>
                  </a:lnTo>
                  <a:lnTo>
                    <a:pt x="6985" y="360349"/>
                  </a:lnTo>
                  <a:lnTo>
                    <a:pt x="8978" y="369709"/>
                  </a:lnTo>
                  <a:lnTo>
                    <a:pt x="9601" y="379260"/>
                  </a:lnTo>
                  <a:lnTo>
                    <a:pt x="8864" y="389001"/>
                  </a:lnTo>
                  <a:lnTo>
                    <a:pt x="7607" y="394843"/>
                  </a:lnTo>
                  <a:lnTo>
                    <a:pt x="7150" y="400761"/>
                  </a:lnTo>
                  <a:lnTo>
                    <a:pt x="22136" y="445084"/>
                  </a:lnTo>
                  <a:lnTo>
                    <a:pt x="30645" y="453402"/>
                  </a:lnTo>
                  <a:lnTo>
                    <a:pt x="85001" y="513981"/>
                  </a:lnTo>
                  <a:lnTo>
                    <a:pt x="112547" y="544131"/>
                  </a:lnTo>
                  <a:lnTo>
                    <a:pt x="140741" y="574065"/>
                  </a:lnTo>
                  <a:lnTo>
                    <a:pt x="173786" y="600189"/>
                  </a:lnTo>
                  <a:lnTo>
                    <a:pt x="214985" y="619290"/>
                  </a:lnTo>
                  <a:lnTo>
                    <a:pt x="264007" y="632587"/>
                  </a:lnTo>
                  <a:lnTo>
                    <a:pt x="320522" y="641273"/>
                  </a:lnTo>
                  <a:lnTo>
                    <a:pt x="336334" y="639991"/>
                  </a:lnTo>
                  <a:lnTo>
                    <a:pt x="382638" y="630047"/>
                  </a:lnTo>
                  <a:lnTo>
                    <a:pt x="423418" y="606793"/>
                  </a:lnTo>
                  <a:lnTo>
                    <a:pt x="460806" y="578434"/>
                  </a:lnTo>
                  <a:lnTo>
                    <a:pt x="495706" y="542874"/>
                  </a:lnTo>
                  <a:lnTo>
                    <a:pt x="520776" y="499833"/>
                  </a:lnTo>
                  <a:lnTo>
                    <a:pt x="530783" y="479679"/>
                  </a:lnTo>
                  <a:lnTo>
                    <a:pt x="543153" y="459943"/>
                  </a:lnTo>
                  <a:lnTo>
                    <a:pt x="555802" y="440232"/>
                  </a:lnTo>
                  <a:lnTo>
                    <a:pt x="566674" y="420179"/>
                  </a:lnTo>
                  <a:lnTo>
                    <a:pt x="583196" y="366496"/>
                  </a:lnTo>
                  <a:lnTo>
                    <a:pt x="587844" y="312077"/>
                  </a:lnTo>
                  <a:close/>
                </a:path>
                <a:path w="2192020" h="3432175">
                  <a:moveTo>
                    <a:pt x="1110132" y="914895"/>
                  </a:moveTo>
                  <a:lnTo>
                    <a:pt x="1102334" y="825639"/>
                  </a:lnTo>
                  <a:lnTo>
                    <a:pt x="1097876" y="781037"/>
                  </a:lnTo>
                  <a:lnTo>
                    <a:pt x="1092200" y="736473"/>
                  </a:lnTo>
                  <a:lnTo>
                    <a:pt x="1071676" y="699592"/>
                  </a:lnTo>
                  <a:lnTo>
                    <a:pt x="1033043" y="676363"/>
                  </a:lnTo>
                  <a:lnTo>
                    <a:pt x="977074" y="650252"/>
                  </a:lnTo>
                  <a:lnTo>
                    <a:pt x="935926" y="634225"/>
                  </a:lnTo>
                  <a:lnTo>
                    <a:pt x="897470" y="625030"/>
                  </a:lnTo>
                  <a:lnTo>
                    <a:pt x="857999" y="622554"/>
                  </a:lnTo>
                  <a:lnTo>
                    <a:pt x="844778" y="623252"/>
                  </a:lnTo>
                  <a:lnTo>
                    <a:pt x="805789" y="629818"/>
                  </a:lnTo>
                  <a:lnTo>
                    <a:pt x="768451" y="643001"/>
                  </a:lnTo>
                  <a:lnTo>
                    <a:pt x="698766" y="695744"/>
                  </a:lnTo>
                  <a:lnTo>
                    <a:pt x="664959" y="739965"/>
                  </a:lnTo>
                  <a:lnTo>
                    <a:pt x="639457" y="786523"/>
                  </a:lnTo>
                  <a:lnTo>
                    <a:pt x="618121" y="834034"/>
                  </a:lnTo>
                  <a:lnTo>
                    <a:pt x="601421" y="876808"/>
                  </a:lnTo>
                  <a:lnTo>
                    <a:pt x="587209" y="920064"/>
                  </a:lnTo>
                  <a:lnTo>
                    <a:pt x="550037" y="1041882"/>
                  </a:lnTo>
                  <a:lnTo>
                    <a:pt x="496493" y="1203655"/>
                  </a:lnTo>
                  <a:lnTo>
                    <a:pt x="480580" y="1253794"/>
                  </a:lnTo>
                  <a:lnTo>
                    <a:pt x="465772" y="1304074"/>
                  </a:lnTo>
                  <a:lnTo>
                    <a:pt x="454063" y="1350772"/>
                  </a:lnTo>
                  <a:lnTo>
                    <a:pt x="443712" y="1397736"/>
                  </a:lnTo>
                  <a:lnTo>
                    <a:pt x="434721" y="1444993"/>
                  </a:lnTo>
                  <a:lnTo>
                    <a:pt x="427088" y="1492516"/>
                  </a:lnTo>
                  <a:lnTo>
                    <a:pt x="418909" y="1547571"/>
                  </a:lnTo>
                  <a:lnTo>
                    <a:pt x="411708" y="1602676"/>
                  </a:lnTo>
                  <a:lnTo>
                    <a:pt x="405130" y="1657807"/>
                  </a:lnTo>
                  <a:lnTo>
                    <a:pt x="395960" y="1739874"/>
                  </a:lnTo>
                  <a:lnTo>
                    <a:pt x="392557" y="1793811"/>
                  </a:lnTo>
                  <a:lnTo>
                    <a:pt x="392036" y="1820849"/>
                  </a:lnTo>
                  <a:lnTo>
                    <a:pt x="393255" y="1851063"/>
                  </a:lnTo>
                  <a:lnTo>
                    <a:pt x="397662" y="1911553"/>
                  </a:lnTo>
                  <a:lnTo>
                    <a:pt x="397522" y="1954999"/>
                  </a:lnTo>
                  <a:lnTo>
                    <a:pt x="405676" y="1993531"/>
                  </a:lnTo>
                  <a:lnTo>
                    <a:pt x="426110" y="2027224"/>
                  </a:lnTo>
                  <a:lnTo>
                    <a:pt x="435406" y="2036737"/>
                  </a:lnTo>
                  <a:lnTo>
                    <a:pt x="446849" y="2049221"/>
                  </a:lnTo>
                  <a:lnTo>
                    <a:pt x="476885" y="2084920"/>
                  </a:lnTo>
                  <a:lnTo>
                    <a:pt x="519747" y="2125700"/>
                  </a:lnTo>
                  <a:lnTo>
                    <a:pt x="567702" y="2160765"/>
                  </a:lnTo>
                  <a:lnTo>
                    <a:pt x="619569" y="2189251"/>
                  </a:lnTo>
                  <a:lnTo>
                    <a:pt x="659282" y="2205659"/>
                  </a:lnTo>
                  <a:lnTo>
                    <a:pt x="697649" y="2215578"/>
                  </a:lnTo>
                  <a:lnTo>
                    <a:pt x="737133" y="2219121"/>
                  </a:lnTo>
                  <a:lnTo>
                    <a:pt x="750392" y="2218855"/>
                  </a:lnTo>
                  <a:lnTo>
                    <a:pt x="789698" y="2213775"/>
                  </a:lnTo>
                  <a:lnTo>
                    <a:pt x="827697" y="2202332"/>
                  </a:lnTo>
                  <a:lnTo>
                    <a:pt x="866292" y="2182164"/>
                  </a:lnTo>
                  <a:lnTo>
                    <a:pt x="904875" y="2148459"/>
                  </a:lnTo>
                  <a:lnTo>
                    <a:pt x="934720" y="2106828"/>
                  </a:lnTo>
                  <a:lnTo>
                    <a:pt x="960818" y="2048637"/>
                  </a:lnTo>
                  <a:lnTo>
                    <a:pt x="978242" y="2005431"/>
                  </a:lnTo>
                  <a:lnTo>
                    <a:pt x="994714" y="1961870"/>
                  </a:lnTo>
                  <a:lnTo>
                    <a:pt x="1010234" y="1917954"/>
                  </a:lnTo>
                  <a:lnTo>
                    <a:pt x="1024801" y="1873669"/>
                  </a:lnTo>
                  <a:lnTo>
                    <a:pt x="1037158" y="1827720"/>
                  </a:lnTo>
                  <a:lnTo>
                    <a:pt x="1048397" y="1781543"/>
                  </a:lnTo>
                  <a:lnTo>
                    <a:pt x="1058545" y="1735112"/>
                  </a:lnTo>
                  <a:lnTo>
                    <a:pt x="1067587" y="1688439"/>
                  </a:lnTo>
                  <a:lnTo>
                    <a:pt x="1075537" y="1641538"/>
                  </a:lnTo>
                  <a:lnTo>
                    <a:pt x="1082001" y="1595767"/>
                  </a:lnTo>
                  <a:lnTo>
                    <a:pt x="1087221" y="1549869"/>
                  </a:lnTo>
                  <a:lnTo>
                    <a:pt x="1091222" y="1503857"/>
                  </a:lnTo>
                  <a:lnTo>
                    <a:pt x="1093990" y="1457718"/>
                  </a:lnTo>
                  <a:lnTo>
                    <a:pt x="1094092" y="1432344"/>
                  </a:lnTo>
                  <a:lnTo>
                    <a:pt x="1090625" y="1381366"/>
                  </a:lnTo>
                  <a:lnTo>
                    <a:pt x="1090409" y="1355877"/>
                  </a:lnTo>
                  <a:lnTo>
                    <a:pt x="1092822" y="1308354"/>
                  </a:lnTo>
                  <a:lnTo>
                    <a:pt x="1104201" y="1118260"/>
                  </a:lnTo>
                  <a:lnTo>
                    <a:pt x="1106258" y="1070737"/>
                  </a:lnTo>
                  <a:lnTo>
                    <a:pt x="1106538" y="1031875"/>
                  </a:lnTo>
                  <a:lnTo>
                    <a:pt x="1105242" y="992949"/>
                  </a:lnTo>
                  <a:lnTo>
                    <a:pt x="1101509" y="915047"/>
                  </a:lnTo>
                  <a:lnTo>
                    <a:pt x="1110132" y="914895"/>
                  </a:lnTo>
                  <a:close/>
                </a:path>
                <a:path w="2192020" h="3432175">
                  <a:moveTo>
                    <a:pt x="2191728" y="3167062"/>
                  </a:moveTo>
                  <a:lnTo>
                    <a:pt x="2190064" y="3119945"/>
                  </a:lnTo>
                  <a:lnTo>
                    <a:pt x="2187257" y="3072815"/>
                  </a:lnTo>
                  <a:lnTo>
                    <a:pt x="2176602" y="2931388"/>
                  </a:lnTo>
                  <a:lnTo>
                    <a:pt x="2160562" y="2692438"/>
                  </a:lnTo>
                  <a:lnTo>
                    <a:pt x="2157031" y="2620670"/>
                  </a:lnTo>
                  <a:lnTo>
                    <a:pt x="2149246" y="2549245"/>
                  </a:lnTo>
                  <a:lnTo>
                    <a:pt x="2143302" y="2519781"/>
                  </a:lnTo>
                  <a:lnTo>
                    <a:pt x="2138299" y="2490000"/>
                  </a:lnTo>
                  <a:lnTo>
                    <a:pt x="2136813" y="2459418"/>
                  </a:lnTo>
                  <a:lnTo>
                    <a:pt x="2141410" y="2427541"/>
                  </a:lnTo>
                  <a:lnTo>
                    <a:pt x="2136381" y="2348204"/>
                  </a:lnTo>
                  <a:lnTo>
                    <a:pt x="2121903" y="2274443"/>
                  </a:lnTo>
                  <a:lnTo>
                    <a:pt x="2095969" y="2232749"/>
                  </a:lnTo>
                  <a:lnTo>
                    <a:pt x="2055202" y="2195804"/>
                  </a:lnTo>
                  <a:lnTo>
                    <a:pt x="1998764" y="2164042"/>
                  </a:lnTo>
                  <a:lnTo>
                    <a:pt x="1953691" y="2150300"/>
                  </a:lnTo>
                  <a:lnTo>
                    <a:pt x="1909914" y="2145855"/>
                  </a:lnTo>
                  <a:lnTo>
                    <a:pt x="1883803" y="2149462"/>
                  </a:lnTo>
                  <a:lnTo>
                    <a:pt x="1833435" y="2163153"/>
                  </a:lnTo>
                  <a:lnTo>
                    <a:pt x="1794421" y="2176856"/>
                  </a:lnTo>
                  <a:lnTo>
                    <a:pt x="1744078" y="2216912"/>
                  </a:lnTo>
                  <a:lnTo>
                    <a:pt x="1723567" y="2261362"/>
                  </a:lnTo>
                  <a:lnTo>
                    <a:pt x="1715262" y="2300541"/>
                  </a:lnTo>
                  <a:lnTo>
                    <a:pt x="1711248" y="2367000"/>
                  </a:lnTo>
                  <a:lnTo>
                    <a:pt x="1704886" y="2413050"/>
                  </a:lnTo>
                  <a:lnTo>
                    <a:pt x="1697761" y="2459024"/>
                  </a:lnTo>
                  <a:lnTo>
                    <a:pt x="1692910" y="2505113"/>
                  </a:lnTo>
                  <a:lnTo>
                    <a:pt x="1693329" y="2551531"/>
                  </a:lnTo>
                  <a:lnTo>
                    <a:pt x="1692160" y="2564231"/>
                  </a:lnTo>
                  <a:lnTo>
                    <a:pt x="1686369" y="2610739"/>
                  </a:lnTo>
                  <a:lnTo>
                    <a:pt x="1681848" y="2678785"/>
                  </a:lnTo>
                  <a:lnTo>
                    <a:pt x="1680895" y="2712897"/>
                  </a:lnTo>
                  <a:lnTo>
                    <a:pt x="1683524" y="2752534"/>
                  </a:lnTo>
                  <a:lnTo>
                    <a:pt x="1684794" y="2792196"/>
                  </a:lnTo>
                  <a:lnTo>
                    <a:pt x="1684743" y="2831884"/>
                  </a:lnTo>
                  <a:lnTo>
                    <a:pt x="1683346" y="2871584"/>
                  </a:lnTo>
                  <a:lnTo>
                    <a:pt x="1677771" y="2922257"/>
                  </a:lnTo>
                  <a:lnTo>
                    <a:pt x="1673885" y="2973019"/>
                  </a:lnTo>
                  <a:lnTo>
                    <a:pt x="1671675" y="3023844"/>
                  </a:lnTo>
                  <a:lnTo>
                    <a:pt x="1671142" y="3074746"/>
                  </a:lnTo>
                  <a:lnTo>
                    <a:pt x="1672297" y="3125711"/>
                  </a:lnTo>
                  <a:lnTo>
                    <a:pt x="1677009" y="3180219"/>
                  </a:lnTo>
                  <a:lnTo>
                    <a:pt x="1688147" y="3233775"/>
                  </a:lnTo>
                  <a:lnTo>
                    <a:pt x="1704594" y="3279978"/>
                  </a:lnTo>
                  <a:lnTo>
                    <a:pt x="1728990" y="3322536"/>
                  </a:lnTo>
                  <a:lnTo>
                    <a:pt x="1760448" y="3360191"/>
                  </a:lnTo>
                  <a:lnTo>
                    <a:pt x="1798091" y="3391662"/>
                  </a:lnTo>
                  <a:lnTo>
                    <a:pt x="1836877" y="3412502"/>
                  </a:lnTo>
                  <a:lnTo>
                    <a:pt x="1878876" y="3425964"/>
                  </a:lnTo>
                  <a:lnTo>
                    <a:pt x="1922614" y="3431527"/>
                  </a:lnTo>
                  <a:lnTo>
                    <a:pt x="1937296" y="3431603"/>
                  </a:lnTo>
                  <a:lnTo>
                    <a:pt x="1951951" y="3430778"/>
                  </a:lnTo>
                  <a:lnTo>
                    <a:pt x="1995347" y="3422967"/>
                  </a:lnTo>
                  <a:lnTo>
                    <a:pt x="2043264" y="3403104"/>
                  </a:lnTo>
                  <a:lnTo>
                    <a:pt x="2080628" y="3378212"/>
                  </a:lnTo>
                  <a:lnTo>
                    <a:pt x="2131644" y="3327501"/>
                  </a:lnTo>
                  <a:lnTo>
                    <a:pt x="2158187" y="3289706"/>
                  </a:lnTo>
                  <a:lnTo>
                    <a:pt x="2177224" y="3250298"/>
                  </a:lnTo>
                  <a:lnTo>
                    <a:pt x="2188502" y="3209391"/>
                  </a:lnTo>
                  <a:lnTo>
                    <a:pt x="2191728" y="3167062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6585" y="11"/>
              <a:ext cx="1376045" cy="1678305"/>
            </a:xfrm>
            <a:custGeom>
              <a:avLst/>
              <a:gdLst/>
              <a:ahLst/>
              <a:cxnLst/>
              <a:rect l="l" t="t" r="r" b="b"/>
              <a:pathLst>
                <a:path w="1376045" h="1678305">
                  <a:moveTo>
                    <a:pt x="424027" y="1048156"/>
                  </a:moveTo>
                  <a:lnTo>
                    <a:pt x="408686" y="1003846"/>
                  </a:lnTo>
                  <a:lnTo>
                    <a:pt x="348183" y="973620"/>
                  </a:lnTo>
                  <a:lnTo>
                    <a:pt x="293789" y="961656"/>
                  </a:lnTo>
                  <a:lnTo>
                    <a:pt x="243916" y="960831"/>
                  </a:lnTo>
                  <a:lnTo>
                    <a:pt x="199656" y="970546"/>
                  </a:lnTo>
                  <a:lnTo>
                    <a:pt x="162140" y="990206"/>
                  </a:lnTo>
                  <a:lnTo>
                    <a:pt x="132448" y="1019238"/>
                  </a:lnTo>
                  <a:lnTo>
                    <a:pt x="101498" y="1083983"/>
                  </a:lnTo>
                  <a:lnTo>
                    <a:pt x="76441" y="1194739"/>
                  </a:lnTo>
                  <a:lnTo>
                    <a:pt x="50355" y="1326413"/>
                  </a:lnTo>
                  <a:lnTo>
                    <a:pt x="47053" y="1339418"/>
                  </a:lnTo>
                  <a:lnTo>
                    <a:pt x="34277" y="1378127"/>
                  </a:lnTo>
                  <a:lnTo>
                    <a:pt x="39509" y="1378940"/>
                  </a:lnTo>
                  <a:lnTo>
                    <a:pt x="36207" y="1404239"/>
                  </a:lnTo>
                  <a:lnTo>
                    <a:pt x="11785" y="1514779"/>
                  </a:lnTo>
                  <a:lnTo>
                    <a:pt x="850" y="1559039"/>
                  </a:lnTo>
                  <a:lnTo>
                    <a:pt x="0" y="1566659"/>
                  </a:lnTo>
                  <a:lnTo>
                    <a:pt x="7124" y="1604365"/>
                  </a:lnTo>
                  <a:lnTo>
                    <a:pt x="41427" y="1640852"/>
                  </a:lnTo>
                  <a:lnTo>
                    <a:pt x="84594" y="1663280"/>
                  </a:lnTo>
                  <a:lnTo>
                    <a:pt x="131622" y="1675726"/>
                  </a:lnTo>
                  <a:lnTo>
                    <a:pt x="168046" y="1678127"/>
                  </a:lnTo>
                  <a:lnTo>
                    <a:pt x="180238" y="1677593"/>
                  </a:lnTo>
                  <a:lnTo>
                    <a:pt x="225069" y="1669567"/>
                  </a:lnTo>
                  <a:lnTo>
                    <a:pt x="262305" y="1644916"/>
                  </a:lnTo>
                  <a:lnTo>
                    <a:pt x="295681" y="1592110"/>
                  </a:lnTo>
                  <a:lnTo>
                    <a:pt x="317284" y="1553718"/>
                  </a:lnTo>
                  <a:lnTo>
                    <a:pt x="335216" y="1514525"/>
                  </a:lnTo>
                  <a:lnTo>
                    <a:pt x="347116" y="1474025"/>
                  </a:lnTo>
                  <a:lnTo>
                    <a:pt x="357073" y="1424813"/>
                  </a:lnTo>
                  <a:lnTo>
                    <a:pt x="388861" y="1277150"/>
                  </a:lnTo>
                  <a:lnTo>
                    <a:pt x="414553" y="1164704"/>
                  </a:lnTo>
                  <a:lnTo>
                    <a:pt x="421868" y="1127112"/>
                  </a:lnTo>
                  <a:lnTo>
                    <a:pt x="423760" y="1107516"/>
                  </a:lnTo>
                  <a:lnTo>
                    <a:pt x="423240" y="1067904"/>
                  </a:lnTo>
                  <a:lnTo>
                    <a:pt x="424027" y="1048156"/>
                  </a:lnTo>
                  <a:close/>
                </a:path>
                <a:path w="1376045" h="1678305">
                  <a:moveTo>
                    <a:pt x="1375664" y="151485"/>
                  </a:moveTo>
                  <a:lnTo>
                    <a:pt x="1375105" y="110159"/>
                  </a:lnTo>
                  <a:lnTo>
                    <a:pt x="1372844" y="49047"/>
                  </a:lnTo>
                  <a:lnTo>
                    <a:pt x="1370088" y="0"/>
                  </a:lnTo>
                  <a:lnTo>
                    <a:pt x="994524" y="0"/>
                  </a:lnTo>
                  <a:lnTo>
                    <a:pt x="992746" y="4381"/>
                  </a:lnTo>
                  <a:lnTo>
                    <a:pt x="988377" y="19812"/>
                  </a:lnTo>
                  <a:lnTo>
                    <a:pt x="977480" y="67538"/>
                  </a:lnTo>
                  <a:lnTo>
                    <a:pt x="964222" y="114973"/>
                  </a:lnTo>
                  <a:lnTo>
                    <a:pt x="936002" y="209613"/>
                  </a:lnTo>
                  <a:lnTo>
                    <a:pt x="923683" y="257175"/>
                  </a:lnTo>
                  <a:lnTo>
                    <a:pt x="914311" y="305130"/>
                  </a:lnTo>
                  <a:lnTo>
                    <a:pt x="911745" y="326936"/>
                  </a:lnTo>
                  <a:lnTo>
                    <a:pt x="912393" y="348399"/>
                  </a:lnTo>
                  <a:lnTo>
                    <a:pt x="923366" y="390309"/>
                  </a:lnTo>
                  <a:lnTo>
                    <a:pt x="944664" y="423037"/>
                  </a:lnTo>
                  <a:lnTo>
                    <a:pt x="975677" y="447078"/>
                  </a:lnTo>
                  <a:lnTo>
                    <a:pt x="1029449" y="466915"/>
                  </a:lnTo>
                  <a:lnTo>
                    <a:pt x="1087843" y="487832"/>
                  </a:lnTo>
                  <a:lnTo>
                    <a:pt x="1117638" y="497484"/>
                  </a:lnTo>
                  <a:lnTo>
                    <a:pt x="1139596" y="503885"/>
                  </a:lnTo>
                  <a:lnTo>
                    <a:pt x="1161732" y="506818"/>
                  </a:lnTo>
                  <a:lnTo>
                    <a:pt x="1184059" y="506272"/>
                  </a:lnTo>
                  <a:lnTo>
                    <a:pt x="1235265" y="492721"/>
                  </a:lnTo>
                  <a:lnTo>
                    <a:pt x="1274864" y="470623"/>
                  </a:lnTo>
                  <a:lnTo>
                    <a:pt x="1308468" y="440321"/>
                  </a:lnTo>
                  <a:lnTo>
                    <a:pt x="1338186" y="390652"/>
                  </a:lnTo>
                  <a:lnTo>
                    <a:pt x="1356702" y="339369"/>
                  </a:lnTo>
                  <a:lnTo>
                    <a:pt x="1367345" y="287020"/>
                  </a:lnTo>
                  <a:lnTo>
                    <a:pt x="1373441" y="234137"/>
                  </a:lnTo>
                  <a:lnTo>
                    <a:pt x="1375105" y="192811"/>
                  </a:lnTo>
                  <a:lnTo>
                    <a:pt x="1375664" y="151485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5866448" y="6978194"/>
            <a:ext cx="1208405" cy="2318385"/>
          </a:xfrm>
          <a:custGeom>
            <a:avLst/>
            <a:gdLst/>
            <a:ahLst/>
            <a:cxnLst/>
            <a:rect l="l" t="t" r="r" b="b"/>
            <a:pathLst>
              <a:path w="1208405" h="2318384">
                <a:moveTo>
                  <a:pt x="650803" y="2318154"/>
                </a:moveTo>
                <a:lnTo>
                  <a:pt x="602123" y="2316187"/>
                </a:lnTo>
                <a:lnTo>
                  <a:pt x="553466" y="2311302"/>
                </a:lnTo>
                <a:lnTo>
                  <a:pt x="504909" y="2303297"/>
                </a:lnTo>
                <a:lnTo>
                  <a:pt x="456531" y="2291973"/>
                </a:lnTo>
                <a:lnTo>
                  <a:pt x="408409" y="2277129"/>
                </a:lnTo>
                <a:lnTo>
                  <a:pt x="353610" y="2256830"/>
                </a:lnTo>
                <a:lnTo>
                  <a:pt x="301271" y="2234140"/>
                </a:lnTo>
                <a:lnTo>
                  <a:pt x="253079" y="2208554"/>
                </a:lnTo>
                <a:lnTo>
                  <a:pt x="210722" y="2179570"/>
                </a:lnTo>
                <a:lnTo>
                  <a:pt x="175887" y="2146684"/>
                </a:lnTo>
                <a:lnTo>
                  <a:pt x="150261" y="2109395"/>
                </a:lnTo>
                <a:lnTo>
                  <a:pt x="135532" y="2067199"/>
                </a:lnTo>
                <a:lnTo>
                  <a:pt x="132006" y="2054045"/>
                </a:lnTo>
                <a:lnTo>
                  <a:pt x="126795" y="2041756"/>
                </a:lnTo>
                <a:lnTo>
                  <a:pt x="119898" y="2030330"/>
                </a:lnTo>
                <a:lnTo>
                  <a:pt x="111314" y="2019769"/>
                </a:lnTo>
                <a:lnTo>
                  <a:pt x="78209" y="1974523"/>
                </a:lnTo>
                <a:lnTo>
                  <a:pt x="59025" y="1927986"/>
                </a:lnTo>
                <a:lnTo>
                  <a:pt x="48810" y="1880661"/>
                </a:lnTo>
                <a:lnTo>
                  <a:pt x="30792" y="1736356"/>
                </a:lnTo>
                <a:lnTo>
                  <a:pt x="19851" y="1639694"/>
                </a:lnTo>
                <a:lnTo>
                  <a:pt x="15075" y="1591384"/>
                </a:lnTo>
                <a:lnTo>
                  <a:pt x="10957" y="1543092"/>
                </a:lnTo>
                <a:lnTo>
                  <a:pt x="7645" y="1494821"/>
                </a:lnTo>
                <a:lnTo>
                  <a:pt x="4920" y="1444125"/>
                </a:lnTo>
                <a:lnTo>
                  <a:pt x="2773" y="1393451"/>
                </a:lnTo>
                <a:lnTo>
                  <a:pt x="1224" y="1342804"/>
                </a:lnTo>
                <a:lnTo>
                  <a:pt x="293" y="1292186"/>
                </a:lnTo>
                <a:lnTo>
                  <a:pt x="0" y="1241598"/>
                </a:lnTo>
                <a:lnTo>
                  <a:pt x="364" y="1191044"/>
                </a:lnTo>
                <a:lnTo>
                  <a:pt x="1408" y="1140527"/>
                </a:lnTo>
                <a:lnTo>
                  <a:pt x="3065" y="1090525"/>
                </a:lnTo>
                <a:lnTo>
                  <a:pt x="7743" y="990591"/>
                </a:lnTo>
                <a:lnTo>
                  <a:pt x="19029" y="790820"/>
                </a:lnTo>
                <a:lnTo>
                  <a:pt x="23620" y="690877"/>
                </a:lnTo>
                <a:lnTo>
                  <a:pt x="26769" y="589335"/>
                </a:lnTo>
                <a:lnTo>
                  <a:pt x="29510" y="537948"/>
                </a:lnTo>
                <a:lnTo>
                  <a:pt x="33434" y="486707"/>
                </a:lnTo>
                <a:lnTo>
                  <a:pt x="38540" y="435613"/>
                </a:lnTo>
                <a:lnTo>
                  <a:pt x="44828" y="384666"/>
                </a:lnTo>
                <a:lnTo>
                  <a:pt x="52300" y="333865"/>
                </a:lnTo>
                <a:lnTo>
                  <a:pt x="60953" y="283211"/>
                </a:lnTo>
                <a:lnTo>
                  <a:pt x="70790" y="232703"/>
                </a:lnTo>
                <a:lnTo>
                  <a:pt x="81809" y="182341"/>
                </a:lnTo>
                <a:lnTo>
                  <a:pt x="94368" y="145832"/>
                </a:lnTo>
                <a:lnTo>
                  <a:pt x="138688" y="84755"/>
                </a:lnTo>
                <a:lnTo>
                  <a:pt x="169589" y="60270"/>
                </a:lnTo>
                <a:lnTo>
                  <a:pt x="205744" y="39874"/>
                </a:lnTo>
                <a:lnTo>
                  <a:pt x="246723" y="23608"/>
                </a:lnTo>
                <a:lnTo>
                  <a:pt x="292094" y="11513"/>
                </a:lnTo>
                <a:lnTo>
                  <a:pt x="341429" y="3630"/>
                </a:lnTo>
                <a:lnTo>
                  <a:pt x="394297" y="0"/>
                </a:lnTo>
                <a:lnTo>
                  <a:pt x="450268" y="662"/>
                </a:lnTo>
                <a:lnTo>
                  <a:pt x="508911" y="5658"/>
                </a:lnTo>
                <a:lnTo>
                  <a:pt x="571903" y="18606"/>
                </a:lnTo>
                <a:lnTo>
                  <a:pt x="632694" y="39611"/>
                </a:lnTo>
                <a:lnTo>
                  <a:pt x="690292" y="68258"/>
                </a:lnTo>
                <a:lnTo>
                  <a:pt x="765968" y="120461"/>
                </a:lnTo>
                <a:lnTo>
                  <a:pt x="806444" y="157555"/>
                </a:lnTo>
                <a:lnTo>
                  <a:pt x="841344" y="200333"/>
                </a:lnTo>
                <a:lnTo>
                  <a:pt x="869575" y="247456"/>
                </a:lnTo>
                <a:lnTo>
                  <a:pt x="969412" y="510405"/>
                </a:lnTo>
                <a:lnTo>
                  <a:pt x="1003713" y="605630"/>
                </a:lnTo>
                <a:lnTo>
                  <a:pt x="1036763" y="700955"/>
                </a:lnTo>
                <a:lnTo>
                  <a:pt x="1068114" y="796412"/>
                </a:lnTo>
                <a:lnTo>
                  <a:pt x="1082000" y="845174"/>
                </a:lnTo>
                <a:lnTo>
                  <a:pt x="1093313" y="894138"/>
                </a:lnTo>
                <a:lnTo>
                  <a:pt x="1102873" y="943241"/>
                </a:lnTo>
                <a:lnTo>
                  <a:pt x="1120017" y="1041602"/>
                </a:lnTo>
                <a:lnTo>
                  <a:pt x="1129244" y="1090730"/>
                </a:lnTo>
                <a:lnTo>
                  <a:pt x="1123835" y="1090901"/>
                </a:lnTo>
                <a:lnTo>
                  <a:pt x="1157623" y="1302243"/>
                </a:lnTo>
                <a:lnTo>
                  <a:pt x="1173468" y="1407920"/>
                </a:lnTo>
                <a:lnTo>
                  <a:pt x="1187046" y="1511903"/>
                </a:lnTo>
                <a:lnTo>
                  <a:pt x="1193059" y="1563019"/>
                </a:lnTo>
                <a:lnTo>
                  <a:pt x="1198404" y="1614109"/>
                </a:lnTo>
                <a:lnTo>
                  <a:pt x="1202842" y="1665168"/>
                </a:lnTo>
                <a:lnTo>
                  <a:pt x="1206134" y="1716190"/>
                </a:lnTo>
                <a:lnTo>
                  <a:pt x="1208041" y="1767168"/>
                </a:lnTo>
                <a:lnTo>
                  <a:pt x="1208325" y="1818098"/>
                </a:lnTo>
                <a:lnTo>
                  <a:pt x="1206746" y="1868973"/>
                </a:lnTo>
                <a:lnTo>
                  <a:pt x="1203066" y="1919788"/>
                </a:lnTo>
                <a:lnTo>
                  <a:pt x="1197046" y="1970535"/>
                </a:lnTo>
                <a:lnTo>
                  <a:pt x="1188448" y="2021210"/>
                </a:lnTo>
                <a:lnTo>
                  <a:pt x="1175613" y="2065894"/>
                </a:lnTo>
                <a:lnTo>
                  <a:pt x="1155498" y="2107633"/>
                </a:lnTo>
                <a:lnTo>
                  <a:pt x="1128424" y="2146689"/>
                </a:lnTo>
                <a:lnTo>
                  <a:pt x="1094713" y="2183326"/>
                </a:lnTo>
                <a:lnTo>
                  <a:pt x="1054687" y="2217808"/>
                </a:lnTo>
                <a:lnTo>
                  <a:pt x="1008666" y="2250400"/>
                </a:lnTo>
                <a:lnTo>
                  <a:pt x="957307" y="2274551"/>
                </a:lnTo>
                <a:lnTo>
                  <a:pt x="891842" y="2291207"/>
                </a:lnTo>
                <a:lnTo>
                  <a:pt x="844208" y="2300833"/>
                </a:lnTo>
                <a:lnTo>
                  <a:pt x="796209" y="2308541"/>
                </a:lnTo>
                <a:lnTo>
                  <a:pt x="747924" y="2314131"/>
                </a:lnTo>
                <a:lnTo>
                  <a:pt x="699430" y="2317402"/>
                </a:lnTo>
                <a:lnTo>
                  <a:pt x="650803" y="2318154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7011947" y="7962549"/>
            <a:ext cx="1263650" cy="2324735"/>
            <a:chOff x="17011947" y="7962549"/>
            <a:chExt cx="1263650" cy="2324735"/>
          </a:xfrm>
        </p:grpSpPr>
        <p:sp>
          <p:nvSpPr>
            <p:cNvPr id="9" name="object 9"/>
            <p:cNvSpPr/>
            <p:nvPr/>
          </p:nvSpPr>
          <p:spPr>
            <a:xfrm>
              <a:off x="17416192" y="7962549"/>
              <a:ext cx="859155" cy="1521460"/>
            </a:xfrm>
            <a:custGeom>
              <a:avLst/>
              <a:gdLst/>
              <a:ahLst/>
              <a:cxnLst/>
              <a:rect l="l" t="t" r="r" b="b"/>
              <a:pathLst>
                <a:path w="859155" h="1521459">
                  <a:moveTo>
                    <a:pt x="523432" y="1520971"/>
                  </a:moveTo>
                  <a:lnTo>
                    <a:pt x="467692" y="1513665"/>
                  </a:lnTo>
                  <a:lnTo>
                    <a:pt x="409511" y="1499757"/>
                  </a:lnTo>
                  <a:lnTo>
                    <a:pt x="359561" y="1482176"/>
                  </a:lnTo>
                  <a:lnTo>
                    <a:pt x="317248" y="1460779"/>
                  </a:lnTo>
                  <a:lnTo>
                    <a:pt x="281980" y="1435423"/>
                  </a:lnTo>
                  <a:lnTo>
                    <a:pt x="253163" y="1405963"/>
                  </a:lnTo>
                  <a:lnTo>
                    <a:pt x="230205" y="1372257"/>
                  </a:lnTo>
                  <a:lnTo>
                    <a:pt x="212513" y="1334160"/>
                  </a:lnTo>
                  <a:lnTo>
                    <a:pt x="199492" y="1291529"/>
                  </a:lnTo>
                  <a:lnTo>
                    <a:pt x="188900" y="1237290"/>
                  </a:lnTo>
                  <a:lnTo>
                    <a:pt x="174605" y="1128454"/>
                  </a:lnTo>
                  <a:lnTo>
                    <a:pt x="165383" y="1074105"/>
                  </a:lnTo>
                  <a:lnTo>
                    <a:pt x="154913" y="1027400"/>
                  </a:lnTo>
                  <a:lnTo>
                    <a:pt x="143173" y="980743"/>
                  </a:lnTo>
                  <a:lnTo>
                    <a:pt x="105934" y="840838"/>
                  </a:lnTo>
                  <a:lnTo>
                    <a:pt x="93037" y="786549"/>
                  </a:lnTo>
                  <a:lnTo>
                    <a:pt x="81327" y="732187"/>
                  </a:lnTo>
                  <a:lnTo>
                    <a:pt x="30814" y="482722"/>
                  </a:lnTo>
                  <a:lnTo>
                    <a:pt x="14107" y="396593"/>
                  </a:lnTo>
                  <a:lnTo>
                    <a:pt x="3521" y="323630"/>
                  </a:lnTo>
                  <a:lnTo>
                    <a:pt x="0" y="286890"/>
                  </a:lnTo>
                  <a:lnTo>
                    <a:pt x="1164" y="267540"/>
                  </a:lnTo>
                  <a:lnTo>
                    <a:pt x="10045" y="230411"/>
                  </a:lnTo>
                  <a:lnTo>
                    <a:pt x="30145" y="187225"/>
                  </a:lnTo>
                  <a:lnTo>
                    <a:pt x="58084" y="136956"/>
                  </a:lnTo>
                  <a:lnTo>
                    <a:pt x="70948" y="111574"/>
                  </a:lnTo>
                  <a:lnTo>
                    <a:pt x="119840" y="53425"/>
                  </a:lnTo>
                  <a:lnTo>
                    <a:pt x="157315" y="31499"/>
                  </a:lnTo>
                  <a:lnTo>
                    <a:pt x="203488" y="13932"/>
                  </a:lnTo>
                  <a:lnTo>
                    <a:pt x="250455" y="3095"/>
                  </a:lnTo>
                  <a:lnTo>
                    <a:pt x="298600" y="0"/>
                  </a:lnTo>
                  <a:lnTo>
                    <a:pt x="314650" y="712"/>
                  </a:lnTo>
                  <a:lnTo>
                    <a:pt x="362336" y="8045"/>
                  </a:lnTo>
                  <a:lnTo>
                    <a:pt x="408210" y="23007"/>
                  </a:lnTo>
                  <a:lnTo>
                    <a:pt x="451027" y="45178"/>
                  </a:lnTo>
                  <a:lnTo>
                    <a:pt x="484582" y="68212"/>
                  </a:lnTo>
                  <a:lnTo>
                    <a:pt x="514365" y="94942"/>
                  </a:lnTo>
                  <a:lnTo>
                    <a:pt x="540375" y="125369"/>
                  </a:lnTo>
                  <a:lnTo>
                    <a:pt x="562614" y="159492"/>
                  </a:lnTo>
                  <a:lnTo>
                    <a:pt x="584753" y="204184"/>
                  </a:lnTo>
                  <a:lnTo>
                    <a:pt x="604736" y="249654"/>
                  </a:lnTo>
                  <a:lnTo>
                    <a:pt x="622560" y="295902"/>
                  </a:lnTo>
                  <a:lnTo>
                    <a:pt x="638228" y="342927"/>
                  </a:lnTo>
                  <a:lnTo>
                    <a:pt x="651738" y="390729"/>
                  </a:lnTo>
                  <a:lnTo>
                    <a:pt x="663091" y="439310"/>
                  </a:lnTo>
                  <a:lnTo>
                    <a:pt x="671415" y="478668"/>
                  </a:lnTo>
                  <a:lnTo>
                    <a:pt x="681913" y="517972"/>
                  </a:lnTo>
                  <a:lnTo>
                    <a:pt x="704169" y="596562"/>
                  </a:lnTo>
                  <a:lnTo>
                    <a:pt x="842070" y="1128711"/>
                  </a:lnTo>
                  <a:lnTo>
                    <a:pt x="854033" y="1188761"/>
                  </a:lnTo>
                  <a:lnTo>
                    <a:pt x="858906" y="1231585"/>
                  </a:lnTo>
                  <a:lnTo>
                    <a:pt x="853420" y="1273288"/>
                  </a:lnTo>
                  <a:lnTo>
                    <a:pt x="840859" y="1314104"/>
                  </a:lnTo>
                  <a:lnTo>
                    <a:pt x="824503" y="1354264"/>
                  </a:lnTo>
                  <a:lnTo>
                    <a:pt x="800241" y="1390194"/>
                  </a:lnTo>
                  <a:lnTo>
                    <a:pt x="766785" y="1417731"/>
                  </a:lnTo>
                  <a:lnTo>
                    <a:pt x="730633" y="1439698"/>
                  </a:lnTo>
                  <a:lnTo>
                    <a:pt x="692627" y="1460551"/>
                  </a:lnTo>
                  <a:lnTo>
                    <a:pt x="614705" y="1501045"/>
                  </a:lnTo>
                  <a:lnTo>
                    <a:pt x="561018" y="1517744"/>
                  </a:lnTo>
                  <a:lnTo>
                    <a:pt x="542293" y="1520158"/>
                  </a:lnTo>
                  <a:lnTo>
                    <a:pt x="523432" y="1520971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11947" y="9449680"/>
              <a:ext cx="618490" cy="837565"/>
            </a:xfrm>
            <a:custGeom>
              <a:avLst/>
              <a:gdLst/>
              <a:ahLst/>
              <a:cxnLst/>
              <a:rect l="l" t="t" r="r" b="b"/>
              <a:pathLst>
                <a:path w="618490" h="837565">
                  <a:moveTo>
                    <a:pt x="618094" y="837319"/>
                  </a:moveTo>
                  <a:lnTo>
                    <a:pt x="0" y="837319"/>
                  </a:lnTo>
                  <a:lnTo>
                    <a:pt x="1145" y="807428"/>
                  </a:lnTo>
                  <a:lnTo>
                    <a:pt x="2493" y="758464"/>
                  </a:lnTo>
                  <a:lnTo>
                    <a:pt x="3988" y="709521"/>
                  </a:lnTo>
                  <a:lnTo>
                    <a:pt x="6302" y="660642"/>
                  </a:lnTo>
                  <a:lnTo>
                    <a:pt x="10107" y="611873"/>
                  </a:lnTo>
                  <a:lnTo>
                    <a:pt x="15558" y="559279"/>
                  </a:lnTo>
                  <a:lnTo>
                    <a:pt x="22607" y="507029"/>
                  </a:lnTo>
                  <a:lnTo>
                    <a:pt x="31255" y="455125"/>
                  </a:lnTo>
                  <a:lnTo>
                    <a:pt x="41502" y="403565"/>
                  </a:lnTo>
                  <a:lnTo>
                    <a:pt x="53347" y="352350"/>
                  </a:lnTo>
                  <a:lnTo>
                    <a:pt x="66791" y="301481"/>
                  </a:lnTo>
                  <a:lnTo>
                    <a:pt x="81834" y="250956"/>
                  </a:lnTo>
                  <a:lnTo>
                    <a:pt x="98475" y="200776"/>
                  </a:lnTo>
                  <a:lnTo>
                    <a:pt x="105035" y="178108"/>
                  </a:lnTo>
                  <a:lnTo>
                    <a:pt x="120299" y="133510"/>
                  </a:lnTo>
                  <a:lnTo>
                    <a:pt x="146577" y="80082"/>
                  </a:lnTo>
                  <a:lnTo>
                    <a:pt x="199358" y="26878"/>
                  </a:lnTo>
                  <a:lnTo>
                    <a:pt x="241224" y="9153"/>
                  </a:lnTo>
                  <a:lnTo>
                    <a:pt x="297846" y="0"/>
                  </a:lnTo>
                  <a:lnTo>
                    <a:pt x="352138" y="1639"/>
                  </a:lnTo>
                  <a:lnTo>
                    <a:pt x="400267" y="13462"/>
                  </a:lnTo>
                  <a:lnTo>
                    <a:pt x="438519" y="34842"/>
                  </a:lnTo>
                  <a:lnTo>
                    <a:pt x="463181" y="65151"/>
                  </a:lnTo>
                  <a:lnTo>
                    <a:pt x="486943" y="123677"/>
                  </a:lnTo>
                  <a:lnTo>
                    <a:pt x="506817" y="183640"/>
                  </a:lnTo>
                  <a:lnTo>
                    <a:pt x="520511" y="236720"/>
                  </a:lnTo>
                  <a:lnTo>
                    <a:pt x="524871" y="254430"/>
                  </a:lnTo>
                  <a:lnTo>
                    <a:pt x="529641" y="272060"/>
                  </a:lnTo>
                  <a:lnTo>
                    <a:pt x="534549" y="289609"/>
                  </a:lnTo>
                  <a:lnTo>
                    <a:pt x="544484" y="324659"/>
                  </a:lnTo>
                  <a:lnTo>
                    <a:pt x="542340" y="324977"/>
                  </a:lnTo>
                  <a:lnTo>
                    <a:pt x="551037" y="372931"/>
                  </a:lnTo>
                  <a:lnTo>
                    <a:pt x="559681" y="420888"/>
                  </a:lnTo>
                  <a:lnTo>
                    <a:pt x="568411" y="468843"/>
                  </a:lnTo>
                  <a:lnTo>
                    <a:pt x="577365" y="516794"/>
                  </a:lnTo>
                  <a:lnTo>
                    <a:pt x="586682" y="564737"/>
                  </a:lnTo>
                  <a:lnTo>
                    <a:pt x="595747" y="616510"/>
                  </a:lnTo>
                  <a:lnTo>
                    <a:pt x="603374" y="668376"/>
                  </a:lnTo>
                  <a:lnTo>
                    <a:pt x="609564" y="720333"/>
                  </a:lnTo>
                  <a:lnTo>
                    <a:pt x="614318" y="772383"/>
                  </a:lnTo>
                  <a:lnTo>
                    <a:pt x="617634" y="824523"/>
                  </a:lnTo>
                  <a:lnTo>
                    <a:pt x="618094" y="837319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684087" y="2313030"/>
            <a:ext cx="7572375" cy="7974330"/>
            <a:chOff x="9684087" y="2313030"/>
            <a:chExt cx="7572375" cy="7974330"/>
          </a:xfrm>
        </p:grpSpPr>
        <p:sp>
          <p:nvSpPr>
            <p:cNvPr id="12" name="object 12"/>
            <p:cNvSpPr/>
            <p:nvPr/>
          </p:nvSpPr>
          <p:spPr>
            <a:xfrm>
              <a:off x="16389739" y="9735234"/>
              <a:ext cx="389255" cy="551815"/>
            </a:xfrm>
            <a:custGeom>
              <a:avLst/>
              <a:gdLst/>
              <a:ahLst/>
              <a:cxnLst/>
              <a:rect l="l" t="t" r="r" b="b"/>
              <a:pathLst>
                <a:path w="389255" h="551815">
                  <a:moveTo>
                    <a:pt x="388355" y="551765"/>
                  </a:moveTo>
                  <a:lnTo>
                    <a:pt x="8884" y="551765"/>
                  </a:lnTo>
                  <a:lnTo>
                    <a:pt x="8415" y="539801"/>
                  </a:lnTo>
                  <a:lnTo>
                    <a:pt x="4206" y="444894"/>
                  </a:lnTo>
                  <a:lnTo>
                    <a:pt x="2302" y="397448"/>
                  </a:lnTo>
                  <a:lnTo>
                    <a:pt x="826" y="350020"/>
                  </a:lnTo>
                  <a:lnTo>
                    <a:pt x="0" y="302621"/>
                  </a:lnTo>
                  <a:lnTo>
                    <a:pt x="44" y="255260"/>
                  </a:lnTo>
                  <a:lnTo>
                    <a:pt x="3364" y="210460"/>
                  </a:lnTo>
                  <a:lnTo>
                    <a:pt x="8938" y="166002"/>
                  </a:lnTo>
                  <a:lnTo>
                    <a:pt x="16764" y="121886"/>
                  </a:lnTo>
                  <a:lnTo>
                    <a:pt x="26844" y="78113"/>
                  </a:lnTo>
                  <a:lnTo>
                    <a:pt x="96860" y="25490"/>
                  </a:lnTo>
                  <a:lnTo>
                    <a:pt x="152784" y="6026"/>
                  </a:lnTo>
                  <a:lnTo>
                    <a:pt x="201632" y="0"/>
                  </a:lnTo>
                  <a:lnTo>
                    <a:pt x="218295" y="1196"/>
                  </a:lnTo>
                  <a:lnTo>
                    <a:pt x="264978" y="17087"/>
                  </a:lnTo>
                  <a:lnTo>
                    <a:pt x="320227" y="69008"/>
                  </a:lnTo>
                  <a:lnTo>
                    <a:pt x="359998" y="123712"/>
                  </a:lnTo>
                  <a:lnTo>
                    <a:pt x="371227" y="160965"/>
                  </a:lnTo>
                  <a:lnTo>
                    <a:pt x="379229" y="198761"/>
                  </a:lnTo>
                  <a:lnTo>
                    <a:pt x="384005" y="237101"/>
                  </a:lnTo>
                  <a:lnTo>
                    <a:pt x="385556" y="275985"/>
                  </a:lnTo>
                  <a:lnTo>
                    <a:pt x="387868" y="322203"/>
                  </a:lnTo>
                  <a:lnTo>
                    <a:pt x="388705" y="368406"/>
                  </a:lnTo>
                  <a:lnTo>
                    <a:pt x="388725" y="509717"/>
                  </a:lnTo>
                  <a:lnTo>
                    <a:pt x="388355" y="551765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087" y="2313030"/>
              <a:ext cx="7572375" cy="77342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05900" y="424000"/>
            <a:ext cx="17076420" cy="914781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-635" algn="ctr">
              <a:lnSpc>
                <a:spcPct val="102099"/>
              </a:lnSpc>
              <a:spcBef>
                <a:spcPts val="20"/>
              </a:spcBef>
              <a:tabLst>
                <a:tab pos="1771014" algn="l"/>
                <a:tab pos="2125345" algn="l"/>
                <a:tab pos="2623820" algn="l"/>
                <a:tab pos="2919730" algn="l"/>
                <a:tab pos="3921760" algn="l"/>
                <a:tab pos="4603750" algn="l"/>
                <a:tab pos="4977130" algn="l"/>
                <a:tab pos="5453380" algn="l"/>
                <a:tab pos="5668645" algn="l"/>
                <a:tab pos="6305550" algn="l"/>
                <a:tab pos="6737350" algn="l"/>
                <a:tab pos="7306945" algn="l"/>
                <a:tab pos="7374255" algn="l"/>
                <a:tab pos="7552690" algn="l"/>
                <a:tab pos="7981950" algn="l"/>
                <a:tab pos="8795385" algn="l"/>
                <a:tab pos="8890635" algn="l"/>
                <a:tab pos="9126855" algn="l"/>
                <a:tab pos="9542145" algn="l"/>
                <a:tab pos="10547350" algn="l"/>
                <a:tab pos="11273790" algn="l"/>
                <a:tab pos="12171680" algn="l"/>
                <a:tab pos="12907645" algn="l"/>
                <a:tab pos="12999085" algn="l"/>
                <a:tab pos="15231744" algn="l"/>
                <a:tab pos="15650844" algn="l"/>
                <a:tab pos="16210280" algn="l"/>
              </a:tabLst>
            </a:pPr>
            <a:r>
              <a:rPr sz="3000" b="1" spc="190" dirty="0">
                <a:latin typeface="Trebuchet MS"/>
                <a:cs typeface="Trebuchet MS"/>
              </a:rPr>
              <a:t>Q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80" dirty="0">
                <a:latin typeface="Trebuchet MS"/>
                <a:cs typeface="Trebuchet MS"/>
              </a:rPr>
              <a:t>6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15" dirty="0">
                <a:latin typeface="Trebuchet MS"/>
                <a:cs typeface="Trebuchet MS"/>
              </a:rPr>
              <a:t>.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T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10" dirty="0">
                <a:latin typeface="Trebuchet MS"/>
                <a:cs typeface="Trebuchet MS"/>
              </a:rPr>
              <a:t>H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E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P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50" dirty="0">
                <a:latin typeface="Trebuchet MS"/>
                <a:cs typeface="Trebuchet MS"/>
              </a:rPr>
              <a:t>&amp;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440" dirty="0">
                <a:latin typeface="Trebuchet MS"/>
                <a:cs typeface="Trebuchet MS"/>
              </a:rPr>
              <a:t>M</a:t>
            </a:r>
            <a:r>
              <a:rPr sz="3000" b="1" dirty="0">
                <a:latin typeface="Trebuchet MS"/>
                <a:cs typeface="Trebuchet MS"/>
              </a:rPr>
              <a:t>		</a:t>
            </a:r>
            <a:r>
              <a:rPr sz="3000" b="1" spc="-50" dirty="0">
                <a:latin typeface="Trebuchet MS"/>
                <a:cs typeface="Trebuchet MS"/>
              </a:rPr>
              <a:t>5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85" dirty="0">
                <a:latin typeface="Trebuchet MS"/>
                <a:cs typeface="Trebuchet MS"/>
              </a:rPr>
              <a:t>C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00" dirty="0">
                <a:latin typeface="Trebuchet MS"/>
                <a:cs typeface="Trebuchet MS"/>
              </a:rPr>
              <a:t>S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D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	</a:t>
            </a:r>
            <a:r>
              <a:rPr sz="3000" b="1" spc="-300" dirty="0">
                <a:latin typeface="Trebuchet MS"/>
                <a:cs typeface="Trebuchet MS"/>
              </a:rPr>
              <a:t>‘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90" dirty="0">
                <a:latin typeface="Trebuchet MS"/>
                <a:cs typeface="Trebuchet MS"/>
              </a:rPr>
              <a:t>U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O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90" dirty="0">
                <a:latin typeface="Trebuchet MS"/>
                <a:cs typeface="Trebuchet MS"/>
              </a:rPr>
              <a:t>U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T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54" dirty="0">
                <a:latin typeface="Trebuchet MS"/>
                <a:cs typeface="Trebuchet MS"/>
              </a:rPr>
              <a:t>F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54" dirty="0">
                <a:latin typeface="Trebuchet MS"/>
                <a:cs typeface="Trebuchet MS"/>
              </a:rPr>
              <a:t>F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L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1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229" dirty="0">
                <a:latin typeface="Trebuchet MS"/>
                <a:cs typeface="Trebuchet MS"/>
              </a:rPr>
              <a:t>*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350" dirty="0">
                <a:latin typeface="Trebuchet MS"/>
                <a:cs typeface="Trebuchet MS"/>
              </a:rPr>
              <a:t>’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	</a:t>
            </a:r>
            <a:r>
              <a:rPr sz="3000" b="1" spc="-220" dirty="0">
                <a:latin typeface="Trebuchet MS"/>
                <a:cs typeface="Trebuchet MS"/>
              </a:rPr>
              <a:t>2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85" dirty="0">
                <a:latin typeface="Trebuchet MS"/>
                <a:cs typeface="Trebuchet MS"/>
              </a:rPr>
              <a:t>0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865" dirty="0">
                <a:latin typeface="Trebuchet MS"/>
                <a:cs typeface="Trebuchet MS"/>
              </a:rPr>
              <a:t>1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80" dirty="0">
                <a:latin typeface="Trebuchet MS"/>
                <a:cs typeface="Trebuchet MS"/>
              </a:rPr>
              <a:t>9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80" dirty="0">
                <a:latin typeface="Trebuchet MS"/>
                <a:cs typeface="Trebuchet MS"/>
              </a:rPr>
              <a:t>?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50" dirty="0">
                <a:latin typeface="Trebuchet MS"/>
                <a:cs typeface="Trebuchet MS"/>
              </a:rPr>
              <a:t>(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50" dirty="0">
                <a:latin typeface="Trebuchet MS"/>
                <a:cs typeface="Trebuchet MS"/>
              </a:rPr>
              <a:t>”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: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L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185" dirty="0">
                <a:latin typeface="Trebuchet MS"/>
                <a:cs typeface="Trebuchet MS"/>
              </a:rPr>
              <a:t>V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00" dirty="0">
                <a:latin typeface="Trebuchet MS"/>
                <a:cs typeface="Trebuchet MS"/>
              </a:rPr>
              <a:t>S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320" dirty="0">
                <a:latin typeface="Trebuchet MS"/>
                <a:cs typeface="Trebuchet MS"/>
              </a:rPr>
              <a:t>/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75" dirty="0">
                <a:latin typeface="Trebuchet MS"/>
                <a:cs typeface="Trebuchet MS"/>
              </a:rPr>
              <a:t>L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70" dirty="0">
                <a:latin typeface="Trebuchet MS"/>
                <a:cs typeface="Trebuchet MS"/>
              </a:rPr>
              <a:t>N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300" dirty="0">
                <a:latin typeface="Trebuchet MS"/>
                <a:cs typeface="Trebuchet MS"/>
              </a:rPr>
              <a:t>S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90" dirty="0">
                <a:latin typeface="Trebuchet MS"/>
                <a:cs typeface="Trebuchet MS"/>
              </a:rPr>
              <a:t>U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	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10" dirty="0">
                <a:latin typeface="Trebuchet MS"/>
                <a:cs typeface="Trebuchet MS"/>
              </a:rPr>
              <a:t>H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E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320" dirty="0">
                <a:latin typeface="Trebuchet MS"/>
                <a:cs typeface="Trebuchet MS"/>
              </a:rPr>
              <a:t>G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V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	</a:t>
            </a:r>
            <a:r>
              <a:rPr sz="3000" b="1" spc="145" dirty="0">
                <a:latin typeface="Trebuchet MS"/>
                <a:cs typeface="Trebuchet MS"/>
              </a:rPr>
              <a:t>Y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50">
              <a:latin typeface="Trebuchet MS"/>
              <a:cs typeface="Trebuchet MS"/>
            </a:endParaRPr>
          </a:p>
          <a:p>
            <a:pPr marL="2891155">
              <a:lnSpc>
                <a:spcPct val="100000"/>
              </a:lnSpc>
              <a:spcBef>
                <a:spcPts val="5"/>
              </a:spcBef>
            </a:pPr>
            <a:r>
              <a:rPr sz="3000" b="1" spc="-585" dirty="0">
                <a:latin typeface="Tahoma"/>
                <a:cs typeface="Tahoma"/>
              </a:rPr>
              <a:t>I</a:t>
            </a:r>
            <a:r>
              <a:rPr sz="3000" b="1" spc="-380" dirty="0">
                <a:latin typeface="Tahoma"/>
                <a:cs typeface="Tahoma"/>
              </a:rPr>
              <a:t> </a:t>
            </a:r>
            <a:r>
              <a:rPr sz="3000" b="1" spc="-55" dirty="0">
                <a:latin typeface="Tahoma"/>
                <a:cs typeface="Tahoma"/>
              </a:rPr>
              <a:t>N</a:t>
            </a:r>
            <a:r>
              <a:rPr sz="3000" b="1" spc="-375" dirty="0">
                <a:latin typeface="Tahoma"/>
                <a:cs typeface="Tahoma"/>
              </a:rPr>
              <a:t> </a:t>
            </a:r>
            <a:r>
              <a:rPr sz="3000" b="1" spc="-85" dirty="0">
                <a:latin typeface="Tahoma"/>
                <a:cs typeface="Tahoma"/>
              </a:rPr>
              <a:t>S</a:t>
            </a:r>
            <a:r>
              <a:rPr sz="3000" b="1" spc="-375" dirty="0">
                <a:latin typeface="Tahoma"/>
                <a:cs typeface="Tahoma"/>
              </a:rPr>
              <a:t> </a:t>
            </a:r>
            <a:r>
              <a:rPr sz="3000" b="1" spc="-585" dirty="0">
                <a:latin typeface="Tahoma"/>
                <a:cs typeface="Tahoma"/>
              </a:rPr>
              <a:t>I</a:t>
            </a:r>
            <a:r>
              <a:rPr sz="3000" b="1" spc="-380" dirty="0">
                <a:latin typeface="Tahoma"/>
                <a:cs typeface="Tahoma"/>
              </a:rPr>
              <a:t> </a:t>
            </a:r>
            <a:r>
              <a:rPr sz="3000" b="1" spc="-50" dirty="0">
                <a:latin typeface="Tahoma"/>
                <a:cs typeface="Tahoma"/>
              </a:rPr>
              <a:t>G</a:t>
            </a:r>
            <a:r>
              <a:rPr sz="3000" b="1" spc="-375" dirty="0">
                <a:latin typeface="Tahoma"/>
                <a:cs typeface="Tahoma"/>
              </a:rPr>
              <a:t> </a:t>
            </a:r>
            <a:r>
              <a:rPr sz="3000" b="1" spc="-55" dirty="0">
                <a:latin typeface="Tahoma"/>
                <a:cs typeface="Tahoma"/>
              </a:rPr>
              <a:t>H</a:t>
            </a:r>
            <a:r>
              <a:rPr sz="3000" b="1" spc="-375" dirty="0">
                <a:latin typeface="Tahoma"/>
                <a:cs typeface="Tahoma"/>
              </a:rPr>
              <a:t> </a:t>
            </a:r>
            <a:r>
              <a:rPr sz="3000" b="1" dirty="0">
                <a:latin typeface="Tahoma"/>
                <a:cs typeface="Tahoma"/>
              </a:rPr>
              <a:t>T</a:t>
            </a:r>
            <a:r>
              <a:rPr sz="3000" b="1" spc="-375" dirty="0">
                <a:latin typeface="Tahoma"/>
                <a:cs typeface="Tahoma"/>
              </a:rPr>
              <a:t> </a:t>
            </a:r>
            <a:r>
              <a:rPr sz="3000" b="1" spc="-50" dirty="0"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Tahoma"/>
              <a:cs typeface="Tahoma"/>
            </a:endParaRPr>
          </a:p>
          <a:p>
            <a:pPr marR="8444865" algn="ctr">
              <a:lnSpc>
                <a:spcPct val="100000"/>
              </a:lnSpc>
              <a:tabLst>
                <a:tab pos="1001394" algn="l"/>
                <a:tab pos="2056130" algn="l"/>
                <a:tab pos="2485390" algn="l"/>
                <a:tab pos="5050790" algn="l"/>
                <a:tab pos="6675755" algn="l"/>
              </a:tabLst>
            </a:pP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10" dirty="0">
                <a:latin typeface="Trebuchet MS"/>
                <a:cs typeface="Trebuchet MS"/>
              </a:rPr>
              <a:t>H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E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P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50" dirty="0">
                <a:latin typeface="Trebuchet MS"/>
                <a:cs typeface="Trebuchet MS"/>
              </a:rPr>
              <a:t>5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85" dirty="0">
                <a:latin typeface="Trebuchet MS"/>
                <a:cs typeface="Trebuchet MS"/>
              </a:rPr>
              <a:t>C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00" dirty="0">
                <a:latin typeface="Trebuchet MS"/>
                <a:cs typeface="Trebuchet MS"/>
              </a:rPr>
              <a:t>S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D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endParaRPr sz="3000">
              <a:latin typeface="Trebuchet MS"/>
              <a:cs typeface="Trebuchet MS"/>
            </a:endParaRPr>
          </a:p>
          <a:p>
            <a:pPr marL="210185" marR="8656320" algn="ctr">
              <a:lnSpc>
                <a:spcPct val="102099"/>
              </a:lnSpc>
              <a:tabLst>
                <a:tab pos="1762125" algn="l"/>
                <a:tab pos="2399030" algn="l"/>
                <a:tab pos="3255010" algn="l"/>
                <a:tab pos="3571875" algn="l"/>
                <a:tab pos="4042410" algn="l"/>
                <a:tab pos="6155055" algn="l"/>
              </a:tabLst>
            </a:pP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90" dirty="0">
                <a:latin typeface="Trebuchet MS"/>
                <a:cs typeface="Trebuchet MS"/>
              </a:rPr>
              <a:t>U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O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90" dirty="0">
                <a:latin typeface="Trebuchet MS"/>
                <a:cs typeface="Trebuchet MS"/>
              </a:rPr>
              <a:t>U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T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54" dirty="0">
                <a:latin typeface="Trebuchet MS"/>
                <a:cs typeface="Trebuchet MS"/>
              </a:rPr>
              <a:t>F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54" dirty="0">
                <a:latin typeface="Trebuchet MS"/>
                <a:cs typeface="Trebuchet MS"/>
              </a:rPr>
              <a:t>F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40" dirty="0">
                <a:latin typeface="Trebuchet MS"/>
                <a:cs typeface="Trebuchet MS"/>
              </a:rPr>
              <a:t>L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O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20" dirty="0">
                <a:latin typeface="Trebuchet MS"/>
                <a:cs typeface="Trebuchet MS"/>
              </a:rPr>
              <a:t>2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85" dirty="0">
                <a:latin typeface="Trebuchet MS"/>
                <a:cs typeface="Trebuchet MS"/>
              </a:rPr>
              <a:t>0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865" dirty="0">
                <a:latin typeface="Trebuchet MS"/>
                <a:cs typeface="Trebuchet MS"/>
              </a:rPr>
              <a:t>1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9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E</a:t>
            </a:r>
            <a:endParaRPr sz="3000">
              <a:latin typeface="Trebuchet MS"/>
              <a:cs typeface="Trebuchet MS"/>
            </a:endParaRPr>
          </a:p>
          <a:p>
            <a:pPr marR="8444865" algn="ctr">
              <a:lnSpc>
                <a:spcPct val="100000"/>
              </a:lnSpc>
              <a:spcBef>
                <a:spcPts val="75"/>
              </a:spcBef>
            </a:pPr>
            <a:r>
              <a:rPr sz="3000" b="1" spc="490" dirty="0">
                <a:latin typeface="Trebuchet MS"/>
                <a:cs typeface="Trebuchet MS"/>
              </a:rPr>
              <a:t>M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5" dirty="0">
                <a:latin typeface="Trebuchet MS"/>
                <a:cs typeface="Trebuchet MS"/>
              </a:rPr>
              <a:t>K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75" dirty="0">
                <a:latin typeface="Trebuchet MS"/>
                <a:cs typeface="Trebuchet MS"/>
              </a:rPr>
              <a:t>,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10" dirty="0">
                <a:latin typeface="Trebuchet MS"/>
                <a:cs typeface="Trebuchet MS"/>
              </a:rPr>
              <a:t>H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45" dirty="0">
                <a:latin typeface="Trebuchet MS"/>
                <a:cs typeface="Trebuchet MS"/>
              </a:rPr>
              <a:t>Y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75" dirty="0">
                <a:latin typeface="Trebuchet MS"/>
                <a:cs typeface="Trebuchet MS"/>
              </a:rPr>
              <a:t>,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70" dirty="0">
                <a:latin typeface="Trebuchet MS"/>
                <a:cs typeface="Trebuchet MS"/>
              </a:rPr>
              <a:t>N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490" dirty="0">
                <a:latin typeface="Trebuchet MS"/>
                <a:cs typeface="Trebuchet MS"/>
              </a:rPr>
              <a:t>M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375" dirty="0">
                <a:latin typeface="Trebuchet MS"/>
                <a:cs typeface="Trebuchet MS"/>
              </a:rPr>
              <a:t>,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20" dirty="0">
                <a:latin typeface="Trebuchet MS"/>
                <a:cs typeface="Trebuchet MS"/>
              </a:rPr>
              <a:t>J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20" dirty="0">
                <a:latin typeface="Trebuchet MS"/>
                <a:cs typeface="Trebuchet MS"/>
              </a:rPr>
              <a:t>G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L</a:t>
            </a:r>
            <a:endParaRPr sz="3000">
              <a:latin typeface="Trebuchet MS"/>
              <a:cs typeface="Trebuchet MS"/>
            </a:endParaRPr>
          </a:p>
          <a:p>
            <a:pPr marR="8287384" algn="ctr">
              <a:lnSpc>
                <a:spcPct val="100000"/>
              </a:lnSpc>
              <a:spcBef>
                <a:spcPts val="75"/>
              </a:spcBef>
              <a:tabLst>
                <a:tab pos="1101090" algn="l"/>
              </a:tabLst>
            </a:pP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70" dirty="0">
                <a:latin typeface="Trebuchet MS"/>
                <a:cs typeface="Trebuchet MS"/>
              </a:rPr>
              <a:t>N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D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15" dirty="0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600">
              <a:latin typeface="Trebuchet MS"/>
              <a:cs typeface="Trebuchet MS"/>
            </a:endParaRPr>
          </a:p>
          <a:p>
            <a:pPr marL="148590" marR="8594090" algn="ctr">
              <a:lnSpc>
                <a:spcPct val="102099"/>
              </a:lnSpc>
              <a:spcBef>
                <a:spcPts val="3150"/>
              </a:spcBef>
              <a:tabLst>
                <a:tab pos="1149985" algn="l"/>
                <a:tab pos="1699895" algn="l"/>
                <a:tab pos="2336800" algn="l"/>
                <a:tab pos="3192780" algn="l"/>
                <a:tab pos="3249295" algn="l"/>
                <a:tab pos="3509645" algn="l"/>
                <a:tab pos="3678554" algn="l"/>
                <a:tab pos="3980179" algn="l"/>
                <a:tab pos="6092825" algn="l"/>
                <a:tab pos="6243955" algn="l"/>
                <a:tab pos="7868284" algn="l"/>
              </a:tabLst>
            </a:pP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10" dirty="0">
                <a:latin typeface="Trebuchet MS"/>
                <a:cs typeface="Trebuchet MS"/>
              </a:rPr>
              <a:t>H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E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440" dirty="0">
                <a:latin typeface="Trebuchet MS"/>
                <a:cs typeface="Trebuchet MS"/>
              </a:rPr>
              <a:t>M</a:t>
            </a:r>
            <a:r>
              <a:rPr sz="3000" b="1" dirty="0">
                <a:latin typeface="Trebuchet MS"/>
                <a:cs typeface="Trebuchet MS"/>
              </a:rPr>
              <a:t>		</a:t>
            </a:r>
            <a:r>
              <a:rPr sz="3000" b="1" spc="-50" dirty="0">
                <a:latin typeface="Trebuchet MS"/>
                <a:cs typeface="Trebuchet MS"/>
              </a:rPr>
              <a:t>5</a:t>
            </a:r>
            <a:r>
              <a:rPr sz="3000" b="1" dirty="0">
                <a:latin typeface="Trebuchet MS"/>
                <a:cs typeface="Trebuchet MS"/>
              </a:rPr>
              <a:t>		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85" dirty="0">
                <a:latin typeface="Trebuchet MS"/>
                <a:cs typeface="Trebuchet MS"/>
              </a:rPr>
              <a:t>C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00" dirty="0">
                <a:latin typeface="Trebuchet MS"/>
                <a:cs typeface="Trebuchet MS"/>
              </a:rPr>
              <a:t>S</a:t>
            </a:r>
            <a:r>
              <a:rPr sz="3000" b="1" dirty="0">
                <a:latin typeface="Trebuchet MS"/>
                <a:cs typeface="Trebuchet MS"/>
              </a:rPr>
              <a:t>		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D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70" dirty="0">
                <a:latin typeface="Trebuchet MS"/>
                <a:cs typeface="Trebuchet MS"/>
              </a:rPr>
              <a:t>N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90" dirty="0">
                <a:latin typeface="Trebuchet MS"/>
                <a:cs typeface="Trebuchet MS"/>
              </a:rPr>
              <a:t>U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O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90" dirty="0">
                <a:latin typeface="Trebuchet MS"/>
                <a:cs typeface="Trebuchet MS"/>
              </a:rPr>
              <a:t>U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T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54" dirty="0">
                <a:latin typeface="Trebuchet MS"/>
                <a:cs typeface="Trebuchet MS"/>
              </a:rPr>
              <a:t>F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85" dirty="0">
                <a:latin typeface="Trebuchet MS"/>
                <a:cs typeface="Trebuchet MS"/>
              </a:rPr>
              <a:t>O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254" dirty="0">
                <a:latin typeface="Trebuchet MS"/>
                <a:cs typeface="Trebuchet MS"/>
              </a:rPr>
              <a:t>F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L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10" dirty="0">
                <a:latin typeface="Trebuchet MS"/>
                <a:cs typeface="Trebuchet MS"/>
              </a:rPr>
              <a:t>T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O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20" dirty="0">
                <a:latin typeface="Trebuchet MS"/>
                <a:cs typeface="Trebuchet MS"/>
              </a:rPr>
              <a:t>2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85" dirty="0">
                <a:latin typeface="Trebuchet MS"/>
                <a:cs typeface="Trebuchet MS"/>
              </a:rPr>
              <a:t>0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865" dirty="0">
                <a:latin typeface="Trebuchet MS"/>
                <a:cs typeface="Trebuchet MS"/>
              </a:rPr>
              <a:t>1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9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E</a:t>
            </a:r>
            <a:endParaRPr sz="3000">
              <a:latin typeface="Trebuchet MS"/>
              <a:cs typeface="Trebuchet MS"/>
            </a:endParaRPr>
          </a:p>
          <a:p>
            <a:pPr marL="942340" marR="9387840" indent="149860">
              <a:lnSpc>
                <a:spcPct val="102099"/>
              </a:lnSpc>
              <a:tabLst>
                <a:tab pos="3979545" algn="l"/>
              </a:tabLst>
            </a:pPr>
            <a:r>
              <a:rPr sz="3000" b="1" spc="490" dirty="0">
                <a:latin typeface="Trebuchet MS"/>
                <a:cs typeface="Trebuchet MS"/>
              </a:rPr>
              <a:t>M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10" dirty="0">
                <a:latin typeface="Trebuchet MS"/>
                <a:cs typeface="Trebuchet MS"/>
              </a:rPr>
              <a:t>H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90" dirty="0">
                <a:latin typeface="Trebuchet MS"/>
                <a:cs typeface="Trebuchet MS"/>
              </a:rPr>
              <a:t>U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75" dirty="0">
                <a:latin typeface="Trebuchet MS"/>
                <a:cs typeface="Trebuchet MS"/>
              </a:rPr>
              <a:t>,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70" dirty="0">
                <a:latin typeface="Trebuchet MS"/>
                <a:cs typeface="Trebuchet MS"/>
              </a:rPr>
              <a:t>N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dirty="0">
                <a:latin typeface="Trebuchet MS"/>
                <a:cs typeface="Trebuchet MS"/>
              </a:rPr>
              <a:t>Z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490" dirty="0">
                <a:latin typeface="Trebuchet MS"/>
                <a:cs typeface="Trebuchet MS"/>
              </a:rPr>
              <a:t>M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50" dirty="0">
                <a:latin typeface="Trebuchet MS"/>
                <a:cs typeface="Trebuchet MS"/>
              </a:rPr>
              <a:t>B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25" dirty="0">
                <a:latin typeface="Trebuchet MS"/>
                <a:cs typeface="Trebuchet MS"/>
              </a:rPr>
              <a:t>,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204" dirty="0">
                <a:latin typeface="Trebuchet MS"/>
                <a:cs typeface="Trebuchet MS"/>
              </a:rPr>
              <a:t>L</a:t>
            </a:r>
            <a:r>
              <a:rPr sz="3000" b="1" spc="-400" dirty="0">
                <a:latin typeface="Trebuchet MS"/>
                <a:cs typeface="Trebuchet MS"/>
              </a:rPr>
              <a:t> </a:t>
            </a:r>
            <a:r>
              <a:rPr sz="3000" b="1" spc="-35" dirty="0">
                <a:latin typeface="Trebuchet MS"/>
                <a:cs typeface="Trebuchet MS"/>
              </a:rPr>
              <a:t>I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25" dirty="0">
                <a:latin typeface="Trebuchet MS"/>
                <a:cs typeface="Trebuchet MS"/>
              </a:rPr>
              <a:t>,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5" dirty="0">
                <a:latin typeface="Trebuchet MS"/>
                <a:cs typeface="Trebuchet MS"/>
              </a:rPr>
              <a:t>K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490" dirty="0">
                <a:latin typeface="Trebuchet MS"/>
                <a:cs typeface="Trebuchet MS"/>
              </a:rPr>
              <a:t>M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D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45" dirty="0">
                <a:latin typeface="Trebuchet MS"/>
                <a:cs typeface="Trebuchet MS"/>
              </a:rPr>
              <a:t>Y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70" dirty="0">
                <a:latin typeface="Trebuchet MS"/>
                <a:cs typeface="Trebuchet MS"/>
              </a:rPr>
              <a:t>N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D</a:t>
            </a:r>
            <a:endParaRPr sz="3000">
              <a:latin typeface="Trebuchet MS"/>
              <a:cs typeface="Trebuchet MS"/>
            </a:endParaRPr>
          </a:p>
          <a:p>
            <a:pPr marL="3177540">
              <a:lnSpc>
                <a:spcPct val="100000"/>
              </a:lnSpc>
              <a:spcBef>
                <a:spcPts val="75"/>
              </a:spcBef>
            </a:pPr>
            <a:r>
              <a:rPr sz="3000" b="1" spc="350" dirty="0">
                <a:latin typeface="Trebuchet MS"/>
                <a:cs typeface="Trebuchet MS"/>
              </a:rPr>
              <a:t>S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90" dirty="0">
                <a:latin typeface="Trebuchet MS"/>
                <a:cs typeface="Trebuchet MS"/>
              </a:rPr>
              <a:t>U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90" dirty="0">
                <a:latin typeface="Trebuchet MS"/>
                <a:cs typeface="Trebuchet MS"/>
              </a:rPr>
              <a:t>R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45" dirty="0">
                <a:latin typeface="Trebuchet MS"/>
                <a:cs typeface="Trebuchet MS"/>
              </a:rPr>
              <a:t>Y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150" dirty="0">
                <a:latin typeface="Trebuchet MS"/>
                <a:cs typeface="Trebuchet MS"/>
              </a:rPr>
              <a:t>A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P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180" dirty="0">
                <a:latin typeface="Trebuchet MS"/>
                <a:cs typeface="Trebuchet MS"/>
              </a:rPr>
              <a:t>E</a:t>
            </a:r>
            <a:r>
              <a:rPr sz="3000" b="1" spc="-405" dirty="0">
                <a:latin typeface="Trebuchet MS"/>
                <a:cs typeface="Trebuchet MS"/>
              </a:rPr>
              <a:t> </a:t>
            </a:r>
            <a:r>
              <a:rPr sz="3000" b="1" spc="-50" dirty="0">
                <a:latin typeface="Trebuchet MS"/>
                <a:cs typeface="Trebuchet MS"/>
              </a:rPr>
              <a:t>T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10645</Words>
  <Application>Microsoft Office PowerPoint</Application>
  <PresentationFormat>Custom</PresentationFormat>
  <Paragraphs>197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Calisto MT</vt:lpstr>
      <vt:lpstr>Lucida Sans Unicode</vt:lpstr>
      <vt:lpstr>Tahoma</vt:lpstr>
      <vt:lpstr>Times New Roman</vt:lpstr>
      <vt:lpstr>Trebuchet MS</vt:lpstr>
      <vt:lpstr>Verdana</vt:lpstr>
      <vt:lpstr>Office Theme</vt:lpstr>
      <vt:lpstr>B y A a l m e e n K h a n</vt:lpstr>
      <vt:lpstr>I n t r o d u c t i o n</vt:lpstr>
      <vt:lpstr>T e l a n g a n a i s a s t a t e  i n s o u t h e r n  I n d i a a n d w a s f o r m e d o n J u n e 2 , 2 0 1 4 ,  a s t h e 2 9 t h s t a t e o f I n d i a .</vt:lpstr>
      <vt:lpstr>D a t a s e t</vt:lpstr>
      <vt:lpstr>Q 1 . L I S T D O W N T H E T O P 1 0 D I S T R I C T S T H A T H A V E T H E H I G H E S T N U M B E R O F D O M E S T I C  V I S I T O R S O V E R A L L ( 2 0 1 6 - 2 0 1 9 ) ?</vt:lpstr>
      <vt:lpstr>Q 2 . L I S T  D O W N T H E T O P 3 D I S T R I C T S  B A S E D O N C O M P O U N D E D A N N U A L G R O W T H R A T E ( C A G R ) O F V I S I T O R S B E T W E E N ( 2 0 1 6 -  2 0 1 9 ) ?</vt:lpstr>
      <vt:lpstr>Q 4 . W H A T A R E T H E P E A K A N D L O W S E A S O N M O N T H S F O R H Y D E R A B A D B A S E D O N  T H E  D A T A F R O M 2 0 1 6 T O 2 0 1 9 F O R H Y D E R A B A D  D I S T R I C T ?</vt:lpstr>
      <vt:lpstr>I N S I G H T S</vt:lpstr>
      <vt:lpstr>PowerPoint Presentation</vt:lpstr>
      <vt:lpstr>Q 7 . W H A T  W I L L B E T H E P R O J E C T E D N U M B E R O F D O M E S T I C  A N D F O R E I G N T O U R I S T S I N H Y D E R A B A D I N 2 0 2 5 B A S E D O N  T H E G R O W T H R A T E  F R O M P R E V I O U S Y E A R S ?</vt:lpstr>
      <vt:lpstr>I N S I G H T S</vt:lpstr>
      <vt:lpstr>Q 8 . E S T I M A T E T H E P R O J E C T E D R E V E N U E F O R H Y D E R A B A D I N 2 0 2 5 B A S E D O N A V E R A G E S P E N D P E R T O U R I S T ( A P P R O X I M A T E  D A T A )</vt:lpstr>
      <vt:lpstr>Q 9 A . W H I C H D I S T R I C T S H A S T H E H I G H E S T P O T E N T I A L F O R T O U R I S M G R O W T H A N D W H A T A C T I O N S G O V E R N M E N T C A N T A K E ?</vt:lpstr>
      <vt:lpstr>PowerPoint Presentation</vt:lpstr>
      <vt:lpstr>Q 1 0 . C U L T U R A L / C O R P O R A T E E V E N T S T O B O O S T T O U R I S M</vt:lpstr>
      <vt:lpstr>PowerPoint Presentation</vt:lpstr>
      <vt:lpstr>1 1 . D U B A I H A S M A D E I T S E L F A B U S I N E S S H U B A N D E N J O Y S M A S S I V E B U S I N E S S  T O U R I S M .  C A N H Y D E R A B A D E M U L A T E T H E D U B A I  M O D E L ? P R O V I D E I N S I G H T S B A S E D O N Y O U R R E S E A R C H .</vt:lpstr>
      <vt:lpstr>1 2 . P R O V I D E A L L O T H E R R E C O M M E N D A T I O N S T H A T C A N B O O S T T H E T E L A N G A N A T O U R I S M , P A R T I C U L A R L Y H Y D E R A B A D 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Telangana Tourism Analysis</dc:title>
  <dc:creator>Aalmeen Khan</dc:creator>
  <cp:keywords>DAFiyT459M4,BAFJgstjl90</cp:keywords>
  <cp:lastModifiedBy>aalmeen khan</cp:lastModifiedBy>
  <cp:revision>1</cp:revision>
  <dcterms:created xsi:type="dcterms:W3CDTF">2023-05-14T16:33:03Z</dcterms:created>
  <dcterms:modified xsi:type="dcterms:W3CDTF">2023-05-14T21:18:05Z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2023-05-14T00:00:00Z</vt:filetime>
  </property>
  <property fmtid="{D5CDD505-2E9C-101B-9397-08002B2CF9AE}" pid="5" name="Producer">
    <vt:lpwstr>Canva</vt:lpwstr>
  </property>
</Properties>
</file>